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7" r:id="rId3"/>
    <p:sldId id="258" r:id="rId4"/>
    <p:sldId id="259" r:id="rId5"/>
    <p:sldId id="261" r:id="rId6"/>
    <p:sldId id="260" r:id="rId7"/>
    <p:sldId id="262" r:id="rId8"/>
    <p:sldId id="264" r:id="rId9"/>
    <p:sldId id="265" r:id="rId10"/>
    <p:sldId id="266" r:id="rId11"/>
    <p:sldId id="267" r:id="rId12"/>
    <p:sldId id="268" r:id="rId13"/>
    <p:sldId id="273" r:id="rId14"/>
    <p:sldId id="286" r:id="rId15"/>
    <p:sldId id="283" r:id="rId16"/>
    <p:sldId id="287" r:id="rId17"/>
    <p:sldId id="269" r:id="rId18"/>
    <p:sldId id="274" r:id="rId19"/>
    <p:sldId id="275" r:id="rId20"/>
    <p:sldId id="270" r:id="rId21"/>
    <p:sldId id="276" r:id="rId22"/>
    <p:sldId id="277" r:id="rId23"/>
    <p:sldId id="278" r:id="rId24"/>
    <p:sldId id="272" r:id="rId25"/>
    <p:sldId id="281" r:id="rId26"/>
    <p:sldId id="282" r:id="rId27"/>
    <p:sldId id="271" r:id="rId28"/>
    <p:sldId id="284" r:id="rId29"/>
    <p:sldId id="285" r:id="rId30"/>
    <p:sldId id="30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72" d="100"/>
          <a:sy n="72" d="100"/>
        </p:scale>
        <p:origin x="855"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Documents\Projekty\A_Praca%20magazyn&#243;w%20w%20KSE\Energy%20Storage%20Working\Simulation%202024\Total%20ES%20application\Energy%20mix%20Max.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a\Documents\Projekty\A_Praca%20magazyn&#243;w%20w%20KSE\Energy%20Storage%20Working\Simulation%202024\Total%20ES%20application\Energy%20mix%20Max.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a\Documents\Projekty\A_Praca%20magazyn&#243;w%20w%20KSE\Energy%20Storage%20Working\Simulation%202024\Total%20ES%20application\Energy%20mix%20Max.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Documents\Projekty\A_Praca%20magazyn&#243;w%20w%20KSE\Energy%20Storage%20Working\Simulation%202024\Total%20ES%20application\Energy%20mix%20Max.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a\Documents\Projekty\A_Praca%20magazyn&#243;w%20w%20KSE\Energy%20Storage%20Working\Simulation%202024\Total%20ES%20application\Energy%20mix%20Max.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a\Documents\Projekty\A_Praca%20magazyn&#243;w%20w%20KSE\Energy%20Storage%20Working\Simulation%202024\Total%20ES%20application\Energy%20mix%20Max.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a\Documents\Projekty\A_Praca%20magazyn&#243;w%20w%20KSE\Energy%20Storage%20Working\Simulation%202024\Total%20ES%20application\Energy%20mix%20Max.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a\Documents\Projekty\A_Praca%20magazyn&#243;w%20w%20KSE\Energy%20Storage%20Working\Simulation%202024\Total%20ES%20application\Energy%20mix%20Max.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a\Documents\Projekty\A_Praca%20magazyn&#243;w%20w%20KSE\Energy%20Storage%20Working\Simulation%202024\Total%20ES%20application\Energy%20mix%20Max.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a\Documents\Projekty\A_Praca%20magazyn&#243;w%20w%20KSE\Energy%20Storage%20Working\Simulation%202024\Total%20ES%20application\Energy%20mix%20Max.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a\Documents\Projekty\A_Praca%20magazyn&#243;w%20w%20KSE\Energy%20Storage%20Working\Simulation%202024\Total%20ES%20application\Energy%20mix%20Max.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noProof="0" dirty="0"/>
              <a:t>Power generation Jan, 3 Days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2"/>
          <c:order val="2"/>
          <c:tx>
            <c:strRef>
              <c:f>Figure!$E$1</c:f>
              <c:strCache>
                <c:ptCount val="1"/>
                <c:pt idx="0">
                  <c:v>Must Run</c:v>
                </c:pt>
              </c:strCache>
            </c:strRef>
          </c:tx>
          <c:spPr>
            <a:solidFill>
              <a:schemeClr val="accent2">
                <a:lumMod val="60000"/>
                <a:lumOff val="40000"/>
              </a:schemeClr>
            </a:solidFill>
            <a:ln>
              <a:noFill/>
            </a:ln>
            <a:effectLst/>
          </c:spPr>
          <c:val>
            <c:numRef>
              <c:f>Figure!$E$2:$E$73</c:f>
              <c:numCache>
                <c:formatCode>#,##0</c:formatCode>
                <c:ptCount val="72"/>
                <c:pt idx="0">
                  <c:v>8717.8250000000007</c:v>
                </c:pt>
                <c:pt idx="1">
                  <c:v>8693.7999999999993</c:v>
                </c:pt>
                <c:pt idx="2">
                  <c:v>8683.7870000000003</c:v>
                </c:pt>
                <c:pt idx="3">
                  <c:v>8667.9869999999992</c:v>
                </c:pt>
                <c:pt idx="4">
                  <c:v>8671.5</c:v>
                </c:pt>
                <c:pt idx="5">
                  <c:v>8662.4249999999993</c:v>
                </c:pt>
                <c:pt idx="6">
                  <c:v>8669.7380000000012</c:v>
                </c:pt>
                <c:pt idx="7">
                  <c:v>8654.5250000000015</c:v>
                </c:pt>
                <c:pt idx="8">
                  <c:v>8654.1749999999993</c:v>
                </c:pt>
                <c:pt idx="9">
                  <c:v>8633.7870000000003</c:v>
                </c:pt>
                <c:pt idx="10">
                  <c:v>8560.2999999999993</c:v>
                </c:pt>
                <c:pt idx="11">
                  <c:v>8525.5619999999999</c:v>
                </c:pt>
                <c:pt idx="12">
                  <c:v>8525.4499999999989</c:v>
                </c:pt>
                <c:pt idx="13">
                  <c:v>8505.875</c:v>
                </c:pt>
                <c:pt idx="14">
                  <c:v>8500.8989999999994</c:v>
                </c:pt>
                <c:pt idx="15">
                  <c:v>8604.7250000000004</c:v>
                </c:pt>
                <c:pt idx="16">
                  <c:v>8754.0620000000017</c:v>
                </c:pt>
                <c:pt idx="17">
                  <c:v>8870.8120000000017</c:v>
                </c:pt>
                <c:pt idx="18">
                  <c:v>8928.3119999999981</c:v>
                </c:pt>
                <c:pt idx="19">
                  <c:v>9003.375</c:v>
                </c:pt>
                <c:pt idx="20">
                  <c:v>9074.0879999999997</c:v>
                </c:pt>
                <c:pt idx="21">
                  <c:v>9079.7750000000015</c:v>
                </c:pt>
                <c:pt idx="22">
                  <c:v>9127.387999999999</c:v>
                </c:pt>
                <c:pt idx="23">
                  <c:v>9136.4249999999993</c:v>
                </c:pt>
                <c:pt idx="24">
                  <c:v>9173.4120000000003</c:v>
                </c:pt>
                <c:pt idx="25">
                  <c:v>9174.4619999999995</c:v>
                </c:pt>
                <c:pt idx="26">
                  <c:v>9169.6869999999999</c:v>
                </c:pt>
                <c:pt idx="27">
                  <c:v>9171.0750000000007</c:v>
                </c:pt>
                <c:pt idx="28">
                  <c:v>9205.0619999999999</c:v>
                </c:pt>
                <c:pt idx="29">
                  <c:v>9233.0380000000005</c:v>
                </c:pt>
                <c:pt idx="30">
                  <c:v>9273.2749999999996</c:v>
                </c:pt>
                <c:pt idx="31">
                  <c:v>9330.8119999999999</c:v>
                </c:pt>
                <c:pt idx="32">
                  <c:v>9358.0380000000005</c:v>
                </c:pt>
                <c:pt idx="33">
                  <c:v>9396.9130000000005</c:v>
                </c:pt>
                <c:pt idx="34">
                  <c:v>9418.862000000001</c:v>
                </c:pt>
                <c:pt idx="35">
                  <c:v>9394.1630000000005</c:v>
                </c:pt>
                <c:pt idx="36">
                  <c:v>9358.8739999999998</c:v>
                </c:pt>
                <c:pt idx="37">
                  <c:v>9365.5249999999996</c:v>
                </c:pt>
                <c:pt idx="38">
                  <c:v>9320.3499999999985</c:v>
                </c:pt>
                <c:pt idx="39">
                  <c:v>9396.5750000000007</c:v>
                </c:pt>
                <c:pt idx="40">
                  <c:v>9513.5249999999996</c:v>
                </c:pt>
                <c:pt idx="41">
                  <c:v>9558.7119999999995</c:v>
                </c:pt>
                <c:pt idx="42">
                  <c:v>9528.3369999999995</c:v>
                </c:pt>
                <c:pt idx="43">
                  <c:v>9514.8250000000007</c:v>
                </c:pt>
                <c:pt idx="44">
                  <c:v>9493.1880000000001</c:v>
                </c:pt>
                <c:pt idx="45">
                  <c:v>9496.387999999999</c:v>
                </c:pt>
                <c:pt idx="46">
                  <c:v>9490.5250000000015</c:v>
                </c:pt>
                <c:pt idx="47">
                  <c:v>9412.2249999999985</c:v>
                </c:pt>
                <c:pt idx="48">
                  <c:v>9231.0130000000008</c:v>
                </c:pt>
                <c:pt idx="49">
                  <c:v>9167.1130000000012</c:v>
                </c:pt>
                <c:pt idx="50">
                  <c:v>9150.0250000000015</c:v>
                </c:pt>
                <c:pt idx="51">
                  <c:v>9132.75</c:v>
                </c:pt>
                <c:pt idx="52">
                  <c:v>9120.9500000000007</c:v>
                </c:pt>
                <c:pt idx="53">
                  <c:v>9159.9629999999997</c:v>
                </c:pt>
                <c:pt idx="54">
                  <c:v>9185.5119999999988</c:v>
                </c:pt>
                <c:pt idx="55">
                  <c:v>9243.112000000001</c:v>
                </c:pt>
                <c:pt idx="56">
                  <c:v>9372.7619999999988</c:v>
                </c:pt>
                <c:pt idx="57">
                  <c:v>9446.862000000001</c:v>
                </c:pt>
                <c:pt idx="58">
                  <c:v>9501.2250000000004</c:v>
                </c:pt>
                <c:pt idx="59">
                  <c:v>9487.6</c:v>
                </c:pt>
                <c:pt idx="60">
                  <c:v>9505.0499999999993</c:v>
                </c:pt>
                <c:pt idx="61">
                  <c:v>9533.987000000001</c:v>
                </c:pt>
                <c:pt idx="62">
                  <c:v>9591.4120000000003</c:v>
                </c:pt>
                <c:pt idx="63">
                  <c:v>9630.875</c:v>
                </c:pt>
                <c:pt idx="64">
                  <c:v>9745.3379999999997</c:v>
                </c:pt>
                <c:pt idx="65">
                  <c:v>9795.2999999999993</c:v>
                </c:pt>
                <c:pt idx="66">
                  <c:v>9861.5999999999985</c:v>
                </c:pt>
                <c:pt idx="67">
                  <c:v>9887.0619999999999</c:v>
                </c:pt>
                <c:pt idx="68">
                  <c:v>9866.5370000000003</c:v>
                </c:pt>
                <c:pt idx="69">
                  <c:v>9764.625</c:v>
                </c:pt>
                <c:pt idx="70">
                  <c:v>9727.0499999999993</c:v>
                </c:pt>
                <c:pt idx="71">
                  <c:v>9736.6749999999993</c:v>
                </c:pt>
              </c:numCache>
            </c:numRef>
          </c:val>
          <c:extLst>
            <c:ext xmlns:c16="http://schemas.microsoft.com/office/drawing/2014/chart" uri="{C3380CC4-5D6E-409C-BE32-E72D297353CC}">
              <c16:uniqueId val="{00000000-9537-41B3-9F44-8AD364BC6315}"/>
            </c:ext>
          </c:extLst>
        </c:ser>
        <c:ser>
          <c:idx val="3"/>
          <c:order val="3"/>
          <c:tx>
            <c:strRef>
              <c:f>Figure!$F$1</c:f>
              <c:strCache>
                <c:ptCount val="1"/>
                <c:pt idx="0">
                  <c:v> Biogas, biomass, hydro </c:v>
                </c:pt>
              </c:strCache>
            </c:strRef>
          </c:tx>
          <c:spPr>
            <a:solidFill>
              <a:schemeClr val="accent5">
                <a:lumMod val="20000"/>
                <a:lumOff val="80000"/>
              </a:schemeClr>
            </a:solidFill>
            <a:ln>
              <a:noFill/>
            </a:ln>
            <a:effectLst/>
          </c:spPr>
          <c:val>
            <c:numRef>
              <c:f>Figure!$F$2:$F$73</c:f>
              <c:numCache>
                <c:formatCode>#,##0</c:formatCode>
                <c:ptCount val="72"/>
                <c:pt idx="0">
                  <c:v>1712.751211612903</c:v>
                </c:pt>
                <c:pt idx="1">
                  <c:v>1712.751211612903</c:v>
                </c:pt>
                <c:pt idx="2">
                  <c:v>1712.751211612903</c:v>
                </c:pt>
                <c:pt idx="3">
                  <c:v>1712.751211612903</c:v>
                </c:pt>
                <c:pt idx="4">
                  <c:v>1712.751211612903</c:v>
                </c:pt>
                <c:pt idx="5">
                  <c:v>1712.751211612903</c:v>
                </c:pt>
                <c:pt idx="6">
                  <c:v>1712.751211612903</c:v>
                </c:pt>
                <c:pt idx="7">
                  <c:v>1712.751211612903</c:v>
                </c:pt>
                <c:pt idx="8">
                  <c:v>1712.751211612903</c:v>
                </c:pt>
                <c:pt idx="9">
                  <c:v>1712.751211612903</c:v>
                </c:pt>
                <c:pt idx="10">
                  <c:v>1712.751211612903</c:v>
                </c:pt>
                <c:pt idx="11">
                  <c:v>1712.751211612903</c:v>
                </c:pt>
                <c:pt idx="12">
                  <c:v>1712.751211612903</c:v>
                </c:pt>
                <c:pt idx="13">
                  <c:v>1712.751211612903</c:v>
                </c:pt>
                <c:pt idx="14">
                  <c:v>1712.751211612903</c:v>
                </c:pt>
                <c:pt idx="15">
                  <c:v>1712.751211612903</c:v>
                </c:pt>
                <c:pt idx="16">
                  <c:v>1712.751211612903</c:v>
                </c:pt>
                <c:pt idx="17">
                  <c:v>1712.751211612903</c:v>
                </c:pt>
                <c:pt idx="18">
                  <c:v>1712.751211612903</c:v>
                </c:pt>
                <c:pt idx="19">
                  <c:v>1712.751211612903</c:v>
                </c:pt>
                <c:pt idx="20">
                  <c:v>1712.751211612903</c:v>
                </c:pt>
                <c:pt idx="21">
                  <c:v>1712.751211612903</c:v>
                </c:pt>
                <c:pt idx="22">
                  <c:v>1712.751211612903</c:v>
                </c:pt>
                <c:pt idx="23">
                  <c:v>1712.751211612903</c:v>
                </c:pt>
                <c:pt idx="24">
                  <c:v>1712.751211612903</c:v>
                </c:pt>
                <c:pt idx="25">
                  <c:v>1712.751211612903</c:v>
                </c:pt>
                <c:pt idx="26">
                  <c:v>1712.751211612903</c:v>
                </c:pt>
                <c:pt idx="27">
                  <c:v>1712.751211612903</c:v>
                </c:pt>
                <c:pt idx="28">
                  <c:v>1712.751211612903</c:v>
                </c:pt>
                <c:pt idx="29">
                  <c:v>1712.751211612903</c:v>
                </c:pt>
                <c:pt idx="30">
                  <c:v>1712.751211612903</c:v>
                </c:pt>
                <c:pt idx="31">
                  <c:v>1712.751211612903</c:v>
                </c:pt>
                <c:pt idx="32">
                  <c:v>1712.751211612903</c:v>
                </c:pt>
                <c:pt idx="33">
                  <c:v>1712.751211612903</c:v>
                </c:pt>
                <c:pt idx="34">
                  <c:v>1712.751211612903</c:v>
                </c:pt>
                <c:pt idx="35">
                  <c:v>1712.751211612903</c:v>
                </c:pt>
                <c:pt idx="36">
                  <c:v>1712.751211612903</c:v>
                </c:pt>
                <c:pt idx="37">
                  <c:v>1712.751211612903</c:v>
                </c:pt>
                <c:pt idx="38">
                  <c:v>1712.751211612903</c:v>
                </c:pt>
                <c:pt idx="39">
                  <c:v>1712.751211612903</c:v>
                </c:pt>
                <c:pt idx="40">
                  <c:v>1712.751211612903</c:v>
                </c:pt>
                <c:pt idx="41">
                  <c:v>1712.751211612903</c:v>
                </c:pt>
                <c:pt idx="42">
                  <c:v>1712.751211612903</c:v>
                </c:pt>
                <c:pt idx="43">
                  <c:v>1712.751211612903</c:v>
                </c:pt>
                <c:pt idx="44">
                  <c:v>1712.751211612903</c:v>
                </c:pt>
                <c:pt idx="45">
                  <c:v>1712.751211612903</c:v>
                </c:pt>
                <c:pt idx="46">
                  <c:v>1712.751211612903</c:v>
                </c:pt>
                <c:pt idx="47">
                  <c:v>1712.751211612903</c:v>
                </c:pt>
                <c:pt idx="48">
                  <c:v>1712.751211612903</c:v>
                </c:pt>
                <c:pt idx="49">
                  <c:v>1712.751211612903</c:v>
                </c:pt>
                <c:pt idx="50">
                  <c:v>1712.751211612903</c:v>
                </c:pt>
                <c:pt idx="51">
                  <c:v>1712.751211612903</c:v>
                </c:pt>
                <c:pt idx="52">
                  <c:v>1712.751211612903</c:v>
                </c:pt>
                <c:pt idx="53">
                  <c:v>1712.751211612903</c:v>
                </c:pt>
                <c:pt idx="54">
                  <c:v>1712.751211612903</c:v>
                </c:pt>
                <c:pt idx="55">
                  <c:v>1712.751211612903</c:v>
                </c:pt>
                <c:pt idx="56">
                  <c:v>1712.751211612903</c:v>
                </c:pt>
                <c:pt idx="57">
                  <c:v>1712.751211612903</c:v>
                </c:pt>
                <c:pt idx="58">
                  <c:v>1712.751211612903</c:v>
                </c:pt>
                <c:pt idx="59">
                  <c:v>1712.751211612903</c:v>
                </c:pt>
                <c:pt idx="60">
                  <c:v>1712.751211612903</c:v>
                </c:pt>
                <c:pt idx="61">
                  <c:v>1712.751211612903</c:v>
                </c:pt>
                <c:pt idx="62">
                  <c:v>1712.751211612903</c:v>
                </c:pt>
                <c:pt idx="63">
                  <c:v>1712.751211612903</c:v>
                </c:pt>
                <c:pt idx="64">
                  <c:v>1712.751211612903</c:v>
                </c:pt>
                <c:pt idx="65">
                  <c:v>1712.751211612903</c:v>
                </c:pt>
                <c:pt idx="66">
                  <c:v>1712.751211612903</c:v>
                </c:pt>
                <c:pt idx="67">
                  <c:v>1712.751211612903</c:v>
                </c:pt>
                <c:pt idx="68">
                  <c:v>1712.751211612903</c:v>
                </c:pt>
                <c:pt idx="69">
                  <c:v>1712.751211612903</c:v>
                </c:pt>
                <c:pt idx="70">
                  <c:v>1712.751211612903</c:v>
                </c:pt>
                <c:pt idx="71">
                  <c:v>1712.751211612903</c:v>
                </c:pt>
              </c:numCache>
            </c:numRef>
          </c:val>
          <c:extLst>
            <c:ext xmlns:c16="http://schemas.microsoft.com/office/drawing/2014/chart" uri="{C3380CC4-5D6E-409C-BE32-E72D297353CC}">
              <c16:uniqueId val="{00000001-9537-41B3-9F44-8AD364BC6315}"/>
            </c:ext>
          </c:extLst>
        </c:ser>
        <c:ser>
          <c:idx val="4"/>
          <c:order val="4"/>
          <c:tx>
            <c:strRef>
              <c:f>Figure!$G$1</c:f>
              <c:strCache>
                <c:ptCount val="1"/>
                <c:pt idx="0">
                  <c:v>Wind Onshore</c:v>
                </c:pt>
              </c:strCache>
            </c:strRef>
          </c:tx>
          <c:spPr>
            <a:solidFill>
              <a:schemeClr val="accent6">
                <a:lumMod val="60000"/>
                <a:lumOff val="40000"/>
              </a:schemeClr>
            </a:solidFill>
            <a:ln>
              <a:noFill/>
            </a:ln>
            <a:effectLst/>
          </c:spPr>
          <c:val>
            <c:numRef>
              <c:f>Figure!$G$2:$G$73</c:f>
              <c:numCache>
                <c:formatCode>#,##0</c:formatCode>
                <c:ptCount val="72"/>
                <c:pt idx="0">
                  <c:v>12620.683805862567</c:v>
                </c:pt>
                <c:pt idx="1">
                  <c:v>9702.4627582892845</c:v>
                </c:pt>
                <c:pt idx="2">
                  <c:v>7132.1055982700618</c:v>
                </c:pt>
                <c:pt idx="3">
                  <c:v>7958.5051657856793</c:v>
                </c:pt>
                <c:pt idx="4">
                  <c:v>9718.6689091782791</c:v>
                </c:pt>
                <c:pt idx="5">
                  <c:v>10212.728255646323</c:v>
                </c:pt>
                <c:pt idx="6">
                  <c:v>10264.713479096587</c:v>
                </c:pt>
                <c:pt idx="7">
                  <c:v>10421.867491590581</c:v>
                </c:pt>
                <c:pt idx="8">
                  <c:v>9902.186448822682</c:v>
                </c:pt>
                <c:pt idx="9">
                  <c:v>9639.9503844305618</c:v>
                </c:pt>
                <c:pt idx="10">
                  <c:v>9487.1035559827014</c:v>
                </c:pt>
                <c:pt idx="11">
                  <c:v>10327.940293128306</c:v>
                </c:pt>
                <c:pt idx="12">
                  <c:v>11976.231379144643</c:v>
                </c:pt>
                <c:pt idx="13">
                  <c:v>13030.715401249399</c:v>
                </c:pt>
                <c:pt idx="14">
                  <c:v>14758.982700624701</c:v>
                </c:pt>
                <c:pt idx="15">
                  <c:v>15297.351033157138</c:v>
                </c:pt>
                <c:pt idx="16">
                  <c:v>14849.828447861604</c:v>
                </c:pt>
                <c:pt idx="17">
                  <c:v>13960.202066314272</c:v>
                </c:pt>
                <c:pt idx="18">
                  <c:v>12785.141999038926</c:v>
                </c:pt>
                <c:pt idx="19">
                  <c:v>11030.225852955309</c:v>
                </c:pt>
                <c:pt idx="20">
                  <c:v>9677.5828928399806</c:v>
                </c:pt>
                <c:pt idx="21">
                  <c:v>9000.2913262854399</c:v>
                </c:pt>
                <c:pt idx="22">
                  <c:v>7876.0181403171564</c:v>
                </c:pt>
                <c:pt idx="23">
                  <c:v>6867.0711196540124</c:v>
                </c:pt>
                <c:pt idx="24">
                  <c:v>6258.5141758769814</c:v>
                </c:pt>
                <c:pt idx="25">
                  <c:v>5607.7573282075928</c:v>
                </c:pt>
                <c:pt idx="26">
                  <c:v>4791.0015617491599</c:v>
                </c:pt>
                <c:pt idx="27">
                  <c:v>5059.1448822681405</c:v>
                </c:pt>
                <c:pt idx="28">
                  <c:v>5652.0389235944258</c:v>
                </c:pt>
                <c:pt idx="29">
                  <c:v>6803.3877943296493</c:v>
                </c:pt>
                <c:pt idx="30">
                  <c:v>8242.1401970206625</c:v>
                </c:pt>
                <c:pt idx="31">
                  <c:v>10083.935007208074</c:v>
                </c:pt>
                <c:pt idx="32">
                  <c:v>11762.412902450746</c:v>
                </c:pt>
                <c:pt idx="33">
                  <c:v>12136.809226333495</c:v>
                </c:pt>
                <c:pt idx="34">
                  <c:v>12122.143801057184</c:v>
                </c:pt>
                <c:pt idx="35">
                  <c:v>11698.6725132148</c:v>
                </c:pt>
                <c:pt idx="36">
                  <c:v>11315.346828447862</c:v>
                </c:pt>
                <c:pt idx="37">
                  <c:v>11235.655934646804</c:v>
                </c:pt>
                <c:pt idx="38">
                  <c:v>12103.570639115811</c:v>
                </c:pt>
                <c:pt idx="39">
                  <c:v>12889.425156174915</c:v>
                </c:pt>
                <c:pt idx="40">
                  <c:v>13708.349351273428</c:v>
                </c:pt>
                <c:pt idx="41">
                  <c:v>14189.827246516099</c:v>
                </c:pt>
                <c:pt idx="42">
                  <c:v>14818.9568716963</c:v>
                </c:pt>
                <c:pt idx="43">
                  <c:v>14937.649807784719</c:v>
                </c:pt>
                <c:pt idx="44">
                  <c:v>14756.727534839019</c:v>
                </c:pt>
                <c:pt idx="45">
                  <c:v>14220.440893801057</c:v>
                </c:pt>
                <c:pt idx="46">
                  <c:v>13787.526669870254</c:v>
                </c:pt>
                <c:pt idx="47">
                  <c:v>13010.457712638155</c:v>
                </c:pt>
                <c:pt idx="48">
                  <c:v>12988.316914944739</c:v>
                </c:pt>
                <c:pt idx="49">
                  <c:v>12849.993993272465</c:v>
                </c:pt>
                <c:pt idx="50">
                  <c:v>12535.343584814993</c:v>
                </c:pt>
                <c:pt idx="51">
                  <c:v>12583.790845747237</c:v>
                </c:pt>
                <c:pt idx="52">
                  <c:v>12949.086617011053</c:v>
                </c:pt>
                <c:pt idx="53">
                  <c:v>12558.910980297935</c:v>
                </c:pt>
                <c:pt idx="54">
                  <c:v>12406.86532916867</c:v>
                </c:pt>
                <c:pt idx="55">
                  <c:v>12538.653291686689</c:v>
                </c:pt>
                <c:pt idx="56">
                  <c:v>12157.12397885632</c:v>
                </c:pt>
                <c:pt idx="57">
                  <c:v>12408.69137433926</c:v>
                </c:pt>
                <c:pt idx="58">
                  <c:v>12361.926357520424</c:v>
                </c:pt>
                <c:pt idx="59">
                  <c:v>12376.306463238827</c:v>
                </c:pt>
                <c:pt idx="60">
                  <c:v>11963.962638154735</c:v>
                </c:pt>
                <c:pt idx="61">
                  <c:v>11166.722729456993</c:v>
                </c:pt>
                <c:pt idx="62">
                  <c:v>10255.841182123979</c:v>
                </c:pt>
                <c:pt idx="63">
                  <c:v>9091.8515136953392</c:v>
                </c:pt>
                <c:pt idx="64">
                  <c:v>8494.362686208553</c:v>
                </c:pt>
                <c:pt idx="65">
                  <c:v>8149.8678519942341</c:v>
                </c:pt>
                <c:pt idx="66">
                  <c:v>7982.4149447381069</c:v>
                </c:pt>
                <c:pt idx="67">
                  <c:v>7472.0923834694859</c:v>
                </c:pt>
                <c:pt idx="68">
                  <c:v>6661.9560307544443</c:v>
                </c:pt>
                <c:pt idx="69">
                  <c:v>6449.6782796732332</c:v>
                </c:pt>
                <c:pt idx="70">
                  <c:v>5795.6687890437288</c:v>
                </c:pt>
                <c:pt idx="71">
                  <c:v>5605.6459634790963</c:v>
                </c:pt>
              </c:numCache>
            </c:numRef>
          </c:val>
          <c:extLst>
            <c:ext xmlns:c16="http://schemas.microsoft.com/office/drawing/2014/chart" uri="{C3380CC4-5D6E-409C-BE32-E72D297353CC}">
              <c16:uniqueId val="{00000002-9537-41B3-9F44-8AD364BC6315}"/>
            </c:ext>
          </c:extLst>
        </c:ser>
        <c:ser>
          <c:idx val="5"/>
          <c:order val="5"/>
          <c:tx>
            <c:strRef>
              <c:f>Figure!$H$1</c:f>
              <c:strCache>
                <c:ptCount val="1"/>
                <c:pt idx="0">
                  <c:v>Wind Offshore</c:v>
                </c:pt>
              </c:strCache>
            </c:strRef>
          </c:tx>
          <c:spPr>
            <a:solidFill>
              <a:schemeClr val="accent4">
                <a:lumMod val="60000"/>
                <a:lumOff val="40000"/>
              </a:schemeClr>
            </a:solidFill>
            <a:ln>
              <a:noFill/>
            </a:ln>
            <a:effectLst/>
          </c:spPr>
          <c:val>
            <c:numRef>
              <c:f>Figure!$H$2:$H$73</c:f>
              <c:numCache>
                <c:formatCode>#,##0</c:formatCode>
                <c:ptCount val="72"/>
                <c:pt idx="0">
                  <c:v>5252.7285999999995</c:v>
                </c:pt>
                <c:pt idx="1">
                  <c:v>4038.1649999999995</c:v>
                </c:pt>
                <c:pt idx="2">
                  <c:v>2968.3823499999999</c:v>
                </c:pt>
                <c:pt idx="3">
                  <c:v>3312.3298500000001</c:v>
                </c:pt>
                <c:pt idx="4">
                  <c:v>4044.91</c:v>
                </c:pt>
                <c:pt idx="5">
                  <c:v>4250.5374999999995</c:v>
                </c:pt>
                <c:pt idx="6">
                  <c:v>4272.173749999999</c:v>
                </c:pt>
                <c:pt idx="7">
                  <c:v>4337.5812500000002</c:v>
                </c:pt>
                <c:pt idx="8">
                  <c:v>4121.29</c:v>
                </c:pt>
                <c:pt idx="9">
                  <c:v>4012.1473499999997</c:v>
                </c:pt>
                <c:pt idx="10">
                  <c:v>3948.5325000000003</c:v>
                </c:pt>
                <c:pt idx="11">
                  <c:v>4298.4887500000004</c:v>
                </c:pt>
                <c:pt idx="12">
                  <c:v>4984.5074999999997</c:v>
                </c:pt>
                <c:pt idx="13">
                  <c:v>5423.38375</c:v>
                </c:pt>
                <c:pt idx="14">
                  <c:v>5700</c:v>
                </c:pt>
                <c:pt idx="15">
                  <c:v>5700</c:v>
                </c:pt>
                <c:pt idx="16">
                  <c:v>5700</c:v>
                </c:pt>
                <c:pt idx="17">
                  <c:v>5810.2360999999992</c:v>
                </c:pt>
                <c:pt idx="18">
                  <c:v>5321.1760999999997</c:v>
                </c:pt>
                <c:pt idx="19">
                  <c:v>4590.78</c:v>
                </c:pt>
                <c:pt idx="20">
                  <c:v>4027.81</c:v>
                </c:pt>
                <c:pt idx="21">
                  <c:v>3745.9212499999999</c:v>
                </c:pt>
                <c:pt idx="22">
                  <c:v>3277.9987499999997</c:v>
                </c:pt>
                <c:pt idx="23">
                  <c:v>2858.0749999999998</c:v>
                </c:pt>
                <c:pt idx="24">
                  <c:v>2604.7936</c:v>
                </c:pt>
                <c:pt idx="25">
                  <c:v>2333.9485999999997</c:v>
                </c:pt>
                <c:pt idx="26">
                  <c:v>1994.01485</c:v>
                </c:pt>
                <c:pt idx="27">
                  <c:v>2105.6161000000002</c:v>
                </c:pt>
                <c:pt idx="28">
                  <c:v>2352.3786</c:v>
                </c:pt>
                <c:pt idx="29">
                  <c:v>2831.5699999999997</c:v>
                </c:pt>
                <c:pt idx="30">
                  <c:v>3430.3787499999999</c:v>
                </c:pt>
                <c:pt idx="31">
                  <c:v>4196.9337499999992</c:v>
                </c:pt>
                <c:pt idx="32">
                  <c:v>4895.5162499999997</c:v>
                </c:pt>
                <c:pt idx="33">
                  <c:v>5051.3399999999992</c:v>
                </c:pt>
                <c:pt idx="34">
                  <c:v>5045.236249999999</c:v>
                </c:pt>
                <c:pt idx="35">
                  <c:v>4868.9875000000002</c:v>
                </c:pt>
                <c:pt idx="36">
                  <c:v>4709.4473499999995</c:v>
                </c:pt>
                <c:pt idx="37">
                  <c:v>4676.28</c:v>
                </c:pt>
                <c:pt idx="38">
                  <c:v>5037.5060999999996</c:v>
                </c:pt>
                <c:pt idx="39">
                  <c:v>5364.5787499999997</c:v>
                </c:pt>
                <c:pt idx="40">
                  <c:v>5705.415</c:v>
                </c:pt>
                <c:pt idx="41">
                  <c:v>5700</c:v>
                </c:pt>
                <c:pt idx="42">
                  <c:v>5700</c:v>
                </c:pt>
                <c:pt idx="43">
                  <c:v>5700</c:v>
                </c:pt>
                <c:pt idx="44">
                  <c:v>5700</c:v>
                </c:pt>
                <c:pt idx="45">
                  <c:v>5700</c:v>
                </c:pt>
                <c:pt idx="46">
                  <c:v>5738.3685999999998</c:v>
                </c:pt>
                <c:pt idx="47">
                  <c:v>5414.9524999999994</c:v>
                </c:pt>
                <c:pt idx="48">
                  <c:v>5405.7375000000002</c:v>
                </c:pt>
                <c:pt idx="49">
                  <c:v>5348.1674999999996</c:v>
                </c:pt>
                <c:pt idx="50">
                  <c:v>5217.21</c:v>
                </c:pt>
                <c:pt idx="51">
                  <c:v>5237.3737499999997</c:v>
                </c:pt>
                <c:pt idx="52">
                  <c:v>5389.40985</c:v>
                </c:pt>
                <c:pt idx="53">
                  <c:v>5227.0187500000002</c:v>
                </c:pt>
                <c:pt idx="54">
                  <c:v>5163.7373499999994</c:v>
                </c:pt>
                <c:pt idx="55">
                  <c:v>5218.5874999999996</c:v>
                </c:pt>
                <c:pt idx="56">
                  <c:v>5059.7950000000001</c:v>
                </c:pt>
                <c:pt idx="57">
                  <c:v>5164.4973499999996</c:v>
                </c:pt>
                <c:pt idx="58">
                  <c:v>5145.0337499999996</c:v>
                </c:pt>
                <c:pt idx="59">
                  <c:v>5151.0187500000002</c:v>
                </c:pt>
                <c:pt idx="60">
                  <c:v>4979.4012499999999</c:v>
                </c:pt>
                <c:pt idx="61">
                  <c:v>4647.5899999999992</c:v>
                </c:pt>
                <c:pt idx="62">
                  <c:v>4268.4811</c:v>
                </c:pt>
                <c:pt idx="63">
                  <c:v>3784.0286000000001</c:v>
                </c:pt>
                <c:pt idx="64">
                  <c:v>3535.3537500000002</c:v>
                </c:pt>
                <c:pt idx="65">
                  <c:v>3391.9749999999999</c:v>
                </c:pt>
                <c:pt idx="66">
                  <c:v>3322.2810999999997</c:v>
                </c:pt>
                <c:pt idx="67">
                  <c:v>3109.8848499999999</c:v>
                </c:pt>
                <c:pt idx="68">
                  <c:v>2772.7060999999999</c:v>
                </c:pt>
                <c:pt idx="69">
                  <c:v>2684.3561</c:v>
                </c:pt>
                <c:pt idx="70">
                  <c:v>2412.15735</c:v>
                </c:pt>
                <c:pt idx="71">
                  <c:v>2333.0698499999999</c:v>
                </c:pt>
              </c:numCache>
            </c:numRef>
          </c:val>
          <c:extLst>
            <c:ext xmlns:c16="http://schemas.microsoft.com/office/drawing/2014/chart" uri="{C3380CC4-5D6E-409C-BE32-E72D297353CC}">
              <c16:uniqueId val="{00000003-9537-41B3-9F44-8AD364BC6315}"/>
            </c:ext>
          </c:extLst>
        </c:ser>
        <c:ser>
          <c:idx val="6"/>
          <c:order val="6"/>
          <c:tx>
            <c:strRef>
              <c:f>Figure!$I$1</c:f>
              <c:strCache>
                <c:ptCount val="1"/>
                <c:pt idx="0">
                  <c:v>PV</c:v>
                </c:pt>
              </c:strCache>
            </c:strRef>
          </c:tx>
          <c:spPr>
            <a:solidFill>
              <a:srgbClr val="FFEAA7"/>
            </a:solidFill>
            <a:ln>
              <a:noFill/>
            </a:ln>
            <a:effectLst/>
          </c:spPr>
          <c:val>
            <c:numRef>
              <c:f>Figure!$I$2:$I$73</c:f>
              <c:numCache>
                <c:formatCode>#,##0</c:formatCode>
                <c:ptCount val="72"/>
                <c:pt idx="0">
                  <c:v>0</c:v>
                </c:pt>
                <c:pt idx="1">
                  <c:v>0</c:v>
                </c:pt>
                <c:pt idx="2">
                  <c:v>0</c:v>
                </c:pt>
                <c:pt idx="3">
                  <c:v>0</c:v>
                </c:pt>
                <c:pt idx="4">
                  <c:v>0</c:v>
                </c:pt>
                <c:pt idx="5">
                  <c:v>0</c:v>
                </c:pt>
                <c:pt idx="6">
                  <c:v>0</c:v>
                </c:pt>
                <c:pt idx="7">
                  <c:v>14.265752923976606</c:v>
                </c:pt>
                <c:pt idx="8">
                  <c:v>640.13578216374253</c:v>
                </c:pt>
                <c:pt idx="9">
                  <c:v>2034.2599049707599</c:v>
                </c:pt>
                <c:pt idx="10">
                  <c:v>3600.575767543859</c:v>
                </c:pt>
                <c:pt idx="11">
                  <c:v>4372.9099576023382</c:v>
                </c:pt>
                <c:pt idx="12">
                  <c:v>4041.3556286549701</c:v>
                </c:pt>
                <c:pt idx="13">
                  <c:v>2921.3800804093562</c:v>
                </c:pt>
                <c:pt idx="14">
                  <c:v>1301.4887953216373</c:v>
                </c:pt>
                <c:pt idx="15">
                  <c:v>257.10259502923975</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27.415769005847949</c:v>
                </c:pt>
                <c:pt idx="32">
                  <c:v>458.78296783625728</c:v>
                </c:pt>
                <c:pt idx="33">
                  <c:v>1641.1996710526312</c:v>
                </c:pt>
                <c:pt idx="34">
                  <c:v>2798.6180350877189</c:v>
                </c:pt>
                <c:pt idx="35">
                  <c:v>3440.4620614035084</c:v>
                </c:pt>
                <c:pt idx="36">
                  <c:v>3373.7147456140347</c:v>
                </c:pt>
                <c:pt idx="37">
                  <c:v>2559.586001461988</c:v>
                </c:pt>
                <c:pt idx="38">
                  <c:v>1406.9769736842102</c:v>
                </c:pt>
                <c:pt idx="39">
                  <c:v>366.21509502923971</c:v>
                </c:pt>
                <c:pt idx="40">
                  <c:v>19.348554093567248</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16.613904970760231</c:v>
                </c:pt>
                <c:pt idx="56">
                  <c:v>523.11649999999997</c:v>
                </c:pt>
                <c:pt idx="57">
                  <c:v>2109.1437134502921</c:v>
                </c:pt>
                <c:pt idx="58">
                  <c:v>3684.4620409356721</c:v>
                </c:pt>
                <c:pt idx="59">
                  <c:v>4246.5691681286544</c:v>
                </c:pt>
                <c:pt idx="60">
                  <c:v>3931.8785087719293</c:v>
                </c:pt>
                <c:pt idx="61">
                  <c:v>3002.7595921052625</c:v>
                </c:pt>
                <c:pt idx="62">
                  <c:v>1443.0524649122804</c:v>
                </c:pt>
                <c:pt idx="63">
                  <c:v>306.59974415204675</c:v>
                </c:pt>
                <c:pt idx="64">
                  <c:v>14.721527777777775</c:v>
                </c:pt>
                <c:pt idx="65">
                  <c:v>0</c:v>
                </c:pt>
                <c:pt idx="66">
                  <c:v>0</c:v>
                </c:pt>
                <c:pt idx="67">
                  <c:v>0</c:v>
                </c:pt>
                <c:pt idx="68">
                  <c:v>0</c:v>
                </c:pt>
                <c:pt idx="69">
                  <c:v>0</c:v>
                </c:pt>
                <c:pt idx="70">
                  <c:v>0</c:v>
                </c:pt>
                <c:pt idx="71">
                  <c:v>0</c:v>
                </c:pt>
              </c:numCache>
            </c:numRef>
          </c:val>
          <c:extLst>
            <c:ext xmlns:c16="http://schemas.microsoft.com/office/drawing/2014/chart" uri="{C3380CC4-5D6E-409C-BE32-E72D297353CC}">
              <c16:uniqueId val="{00000004-9537-41B3-9F44-8AD364BC6315}"/>
            </c:ext>
          </c:extLst>
        </c:ser>
        <c:dLbls>
          <c:showLegendKey val="0"/>
          <c:showVal val="0"/>
          <c:showCatName val="0"/>
          <c:showSerName val="0"/>
          <c:showPercent val="0"/>
          <c:showBubbleSize val="0"/>
        </c:dLbls>
        <c:axId val="1069243168"/>
        <c:axId val="1069234528"/>
      </c:areaChart>
      <c:barChart>
        <c:barDir val="col"/>
        <c:grouping val="clustered"/>
        <c:varyColors val="0"/>
        <c:ser>
          <c:idx val="0"/>
          <c:order val="0"/>
          <c:tx>
            <c:strRef>
              <c:f>Figure!$C$1</c:f>
              <c:strCache>
                <c:ptCount val="1"/>
                <c:pt idx="0">
                  <c:v>Hour</c:v>
                </c:pt>
              </c:strCache>
            </c:strRef>
          </c:tx>
          <c:spPr>
            <a:solidFill>
              <a:schemeClr val="accent1"/>
            </a:solidFill>
            <a:ln>
              <a:noFill/>
            </a:ln>
            <a:effectLst/>
          </c:spPr>
          <c:invertIfNegative val="0"/>
          <c:cat>
            <c:numRef>
              <c:f>Figure!$C$2:$C$73</c:f>
              <c:numCache>
                <c:formatCode>General</c:formatCode>
                <c:ptCount val="7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1</c:v>
                </c:pt>
                <c:pt idx="25">
                  <c:v>2</c:v>
                </c:pt>
                <c:pt idx="26">
                  <c:v>3</c:v>
                </c:pt>
                <c:pt idx="27">
                  <c:v>4</c:v>
                </c:pt>
                <c:pt idx="28">
                  <c:v>5</c:v>
                </c:pt>
                <c:pt idx="29">
                  <c:v>6</c:v>
                </c:pt>
                <c:pt idx="30">
                  <c:v>7</c:v>
                </c:pt>
                <c:pt idx="31">
                  <c:v>8</c:v>
                </c:pt>
                <c:pt idx="32">
                  <c:v>9</c:v>
                </c:pt>
                <c:pt idx="33">
                  <c:v>10</c:v>
                </c:pt>
                <c:pt idx="34">
                  <c:v>11</c:v>
                </c:pt>
                <c:pt idx="35">
                  <c:v>12</c:v>
                </c:pt>
                <c:pt idx="36">
                  <c:v>13</c:v>
                </c:pt>
                <c:pt idx="37">
                  <c:v>14</c:v>
                </c:pt>
                <c:pt idx="38">
                  <c:v>15</c:v>
                </c:pt>
                <c:pt idx="39">
                  <c:v>16</c:v>
                </c:pt>
                <c:pt idx="40">
                  <c:v>17</c:v>
                </c:pt>
                <c:pt idx="41">
                  <c:v>18</c:v>
                </c:pt>
                <c:pt idx="42">
                  <c:v>19</c:v>
                </c:pt>
                <c:pt idx="43">
                  <c:v>20</c:v>
                </c:pt>
                <c:pt idx="44">
                  <c:v>21</c:v>
                </c:pt>
                <c:pt idx="45">
                  <c:v>22</c:v>
                </c:pt>
                <c:pt idx="46">
                  <c:v>23</c:v>
                </c:pt>
                <c:pt idx="47">
                  <c:v>24</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numCache>
            </c:numRef>
          </c:cat>
          <c:val>
            <c:numRef>
              <c:f>Figure!$C$2:$C$73</c:f>
              <c:numCache>
                <c:formatCode>General</c:formatCode>
                <c:ptCount val="7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1</c:v>
                </c:pt>
                <c:pt idx="25">
                  <c:v>2</c:v>
                </c:pt>
                <c:pt idx="26">
                  <c:v>3</c:v>
                </c:pt>
                <c:pt idx="27">
                  <c:v>4</c:v>
                </c:pt>
                <c:pt idx="28">
                  <c:v>5</c:v>
                </c:pt>
                <c:pt idx="29">
                  <c:v>6</c:v>
                </c:pt>
                <c:pt idx="30">
                  <c:v>7</c:v>
                </c:pt>
                <c:pt idx="31">
                  <c:v>8</c:v>
                </c:pt>
                <c:pt idx="32">
                  <c:v>9</c:v>
                </c:pt>
                <c:pt idx="33">
                  <c:v>10</c:v>
                </c:pt>
                <c:pt idx="34">
                  <c:v>11</c:v>
                </c:pt>
                <c:pt idx="35">
                  <c:v>12</c:v>
                </c:pt>
                <c:pt idx="36">
                  <c:v>13</c:v>
                </c:pt>
                <c:pt idx="37">
                  <c:v>14</c:v>
                </c:pt>
                <c:pt idx="38">
                  <c:v>15</c:v>
                </c:pt>
                <c:pt idx="39">
                  <c:v>16</c:v>
                </c:pt>
                <c:pt idx="40">
                  <c:v>17</c:v>
                </c:pt>
                <c:pt idx="41">
                  <c:v>18</c:v>
                </c:pt>
                <c:pt idx="42">
                  <c:v>19</c:v>
                </c:pt>
                <c:pt idx="43">
                  <c:v>20</c:v>
                </c:pt>
                <c:pt idx="44">
                  <c:v>21</c:v>
                </c:pt>
                <c:pt idx="45">
                  <c:v>22</c:v>
                </c:pt>
                <c:pt idx="46">
                  <c:v>23</c:v>
                </c:pt>
                <c:pt idx="47">
                  <c:v>24</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numCache>
            </c:numRef>
          </c:val>
          <c:extLst>
            <c:ext xmlns:c16="http://schemas.microsoft.com/office/drawing/2014/chart" uri="{C3380CC4-5D6E-409C-BE32-E72D297353CC}">
              <c16:uniqueId val="{00000005-9537-41B3-9F44-8AD364BC6315}"/>
            </c:ext>
          </c:extLst>
        </c:ser>
        <c:dLbls>
          <c:showLegendKey val="0"/>
          <c:showVal val="0"/>
          <c:showCatName val="0"/>
          <c:showSerName val="0"/>
          <c:showPercent val="0"/>
          <c:showBubbleSize val="0"/>
        </c:dLbls>
        <c:gapWidth val="219"/>
        <c:overlap val="-27"/>
        <c:axId val="1069243168"/>
        <c:axId val="1069234528"/>
      </c:barChart>
      <c:lineChart>
        <c:grouping val="standard"/>
        <c:varyColors val="0"/>
        <c:ser>
          <c:idx val="1"/>
          <c:order val="1"/>
          <c:tx>
            <c:strRef>
              <c:f>Figure!$D$1</c:f>
              <c:strCache>
                <c:ptCount val="1"/>
                <c:pt idx="0">
                  <c:v>Demand</c:v>
                </c:pt>
              </c:strCache>
            </c:strRef>
          </c:tx>
          <c:spPr>
            <a:ln w="28575" cap="rnd">
              <a:solidFill>
                <a:srgbClr val="FF0000"/>
              </a:solidFill>
              <a:round/>
            </a:ln>
            <a:effectLst/>
          </c:spPr>
          <c:marker>
            <c:symbol val="none"/>
          </c:marker>
          <c:val>
            <c:numRef>
              <c:f>Figure!$D$2:$D$73</c:f>
              <c:numCache>
                <c:formatCode>#,##0</c:formatCode>
                <c:ptCount val="72"/>
                <c:pt idx="0">
                  <c:v>16550.427794471154</c:v>
                </c:pt>
                <c:pt idx="1">
                  <c:v>15672.777938701922</c:v>
                </c:pt>
                <c:pt idx="2">
                  <c:v>15187.410557692308</c:v>
                </c:pt>
                <c:pt idx="3">
                  <c:v>14923.668769230768</c:v>
                </c:pt>
                <c:pt idx="4">
                  <c:v>15102.881951923076</c:v>
                </c:pt>
                <c:pt idx="5">
                  <c:v>14891.816605769231</c:v>
                </c:pt>
                <c:pt idx="6">
                  <c:v>14907.262594951921</c:v>
                </c:pt>
                <c:pt idx="7">
                  <c:v>15032.456479567309</c:v>
                </c:pt>
                <c:pt idx="8">
                  <c:v>15228.154099759615</c:v>
                </c:pt>
                <c:pt idx="9">
                  <c:v>15790.544449519228</c:v>
                </c:pt>
                <c:pt idx="10">
                  <c:v>16704.906063701921</c:v>
                </c:pt>
                <c:pt idx="11">
                  <c:v>17471.208216346153</c:v>
                </c:pt>
                <c:pt idx="12">
                  <c:v>17786.912939903843</c:v>
                </c:pt>
                <c:pt idx="13">
                  <c:v>17815.722688701921</c:v>
                </c:pt>
                <c:pt idx="14">
                  <c:v>17878.701923076922</c:v>
                </c:pt>
                <c:pt idx="15">
                  <c:v>17966.574819711539</c:v>
                </c:pt>
                <c:pt idx="16">
                  <c:v>18808.776837740385</c:v>
                </c:pt>
                <c:pt idx="17">
                  <c:v>18691.276917067305</c:v>
                </c:pt>
                <c:pt idx="18">
                  <c:v>18947.316099759613</c:v>
                </c:pt>
                <c:pt idx="19">
                  <c:v>18829.993189903849</c:v>
                </c:pt>
                <c:pt idx="20">
                  <c:v>18355.930121394227</c:v>
                </c:pt>
                <c:pt idx="21">
                  <c:v>17689.950084134616</c:v>
                </c:pt>
                <c:pt idx="22">
                  <c:v>16594.696063701922</c:v>
                </c:pt>
                <c:pt idx="23">
                  <c:v>15357.120016826921</c:v>
                </c:pt>
                <c:pt idx="24">
                  <c:v>14996.170151442308</c:v>
                </c:pt>
                <c:pt idx="25">
                  <c:v>14397.77558173077</c:v>
                </c:pt>
                <c:pt idx="26">
                  <c:v>13969.834530048078</c:v>
                </c:pt>
                <c:pt idx="27">
                  <c:v>14046.114403846152</c:v>
                </c:pt>
                <c:pt idx="28">
                  <c:v>14996.558598557691</c:v>
                </c:pt>
                <c:pt idx="29">
                  <c:v>16382.698959134616</c:v>
                </c:pt>
                <c:pt idx="30">
                  <c:v>19524.740479567306</c:v>
                </c:pt>
                <c:pt idx="31">
                  <c:v>21197.170647836538</c:v>
                </c:pt>
                <c:pt idx="32">
                  <c:v>23155.71776322115</c:v>
                </c:pt>
                <c:pt idx="33">
                  <c:v>24009.269760817304</c:v>
                </c:pt>
                <c:pt idx="34">
                  <c:v>23997.525133413463</c:v>
                </c:pt>
                <c:pt idx="35">
                  <c:v>23944.334999999999</c:v>
                </c:pt>
                <c:pt idx="36">
                  <c:v>24198.472085336536</c:v>
                </c:pt>
                <c:pt idx="37">
                  <c:v>24031.390614182692</c:v>
                </c:pt>
                <c:pt idx="38">
                  <c:v>24047.55536778846</c:v>
                </c:pt>
                <c:pt idx="39">
                  <c:v>24375.853118990384</c:v>
                </c:pt>
                <c:pt idx="40">
                  <c:v>25726.28166466346</c:v>
                </c:pt>
                <c:pt idx="41">
                  <c:v>25744.768580528846</c:v>
                </c:pt>
                <c:pt idx="42">
                  <c:v>25319.259134615386</c:v>
                </c:pt>
                <c:pt idx="43">
                  <c:v>24994.866575721153</c:v>
                </c:pt>
                <c:pt idx="44">
                  <c:v>24339.158106971154</c:v>
                </c:pt>
                <c:pt idx="45">
                  <c:v>23312.147866586536</c:v>
                </c:pt>
                <c:pt idx="46">
                  <c:v>21222.174193509614</c:v>
                </c:pt>
                <c:pt idx="47">
                  <c:v>20397.495896634609</c:v>
                </c:pt>
                <c:pt idx="48">
                  <c:v>20282.29563701923</c:v>
                </c:pt>
                <c:pt idx="49">
                  <c:v>19884.68167548077</c:v>
                </c:pt>
                <c:pt idx="50">
                  <c:v>19513.799049278845</c:v>
                </c:pt>
                <c:pt idx="51">
                  <c:v>19135.301322115381</c:v>
                </c:pt>
                <c:pt idx="52">
                  <c:v>19939.98299278846</c:v>
                </c:pt>
                <c:pt idx="53">
                  <c:v>20321.034694711539</c:v>
                </c:pt>
                <c:pt idx="54">
                  <c:v>22137.566280048075</c:v>
                </c:pt>
                <c:pt idx="55">
                  <c:v>24707.90192788461</c:v>
                </c:pt>
                <c:pt idx="56">
                  <c:v>25144.102668269228</c:v>
                </c:pt>
                <c:pt idx="57">
                  <c:v>25828.655102163459</c:v>
                </c:pt>
                <c:pt idx="58">
                  <c:v>26252.978865384612</c:v>
                </c:pt>
                <c:pt idx="59">
                  <c:v>26525.428936298078</c:v>
                </c:pt>
                <c:pt idx="60">
                  <c:v>26277.230638221154</c:v>
                </c:pt>
                <c:pt idx="61">
                  <c:v>25802.825341346153</c:v>
                </c:pt>
                <c:pt idx="62">
                  <c:v>25505.831465144227</c:v>
                </c:pt>
                <c:pt idx="63">
                  <c:v>25833.981724759615</c:v>
                </c:pt>
                <c:pt idx="64">
                  <c:v>26888.202043269226</c:v>
                </c:pt>
                <c:pt idx="65">
                  <c:v>27128.22040264423</c:v>
                </c:pt>
                <c:pt idx="66">
                  <c:v>26728.238354567307</c:v>
                </c:pt>
                <c:pt idx="67">
                  <c:v>26045.610656249999</c:v>
                </c:pt>
                <c:pt idx="68">
                  <c:v>24697.083197115386</c:v>
                </c:pt>
                <c:pt idx="69">
                  <c:v>23264.190790865381</c:v>
                </c:pt>
                <c:pt idx="70">
                  <c:v>21392.061393028845</c:v>
                </c:pt>
                <c:pt idx="71">
                  <c:v>20145.591219951923</c:v>
                </c:pt>
              </c:numCache>
            </c:numRef>
          </c:val>
          <c:smooth val="0"/>
          <c:extLst>
            <c:ext xmlns:c16="http://schemas.microsoft.com/office/drawing/2014/chart" uri="{C3380CC4-5D6E-409C-BE32-E72D297353CC}">
              <c16:uniqueId val="{00000006-9537-41B3-9F44-8AD364BC6315}"/>
            </c:ext>
          </c:extLst>
        </c:ser>
        <c:dLbls>
          <c:showLegendKey val="0"/>
          <c:showVal val="0"/>
          <c:showCatName val="0"/>
          <c:showSerName val="0"/>
          <c:showPercent val="0"/>
          <c:showBubbleSize val="0"/>
        </c:dLbls>
        <c:marker val="1"/>
        <c:smooth val="0"/>
        <c:axId val="1069243168"/>
        <c:axId val="1069234528"/>
      </c:lineChart>
      <c:catAx>
        <c:axId val="1069243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Hours of the Days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69234528"/>
        <c:crosses val="autoZero"/>
        <c:auto val="1"/>
        <c:lblAlgn val="ctr"/>
        <c:lblOffset val="100"/>
        <c:noMultiLvlLbl val="0"/>
      </c:catAx>
      <c:valAx>
        <c:axId val="1069234528"/>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243168"/>
        <c:crosses val="autoZero"/>
        <c:crossBetween val="between"/>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noProof="0" dirty="0"/>
              <a:t>Dec 2030 Energy Mix - ES=7000MWh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1"/>
          <c:order val="1"/>
          <c:tx>
            <c:strRef>
              <c:f>'Rok 2030'!$MX$1</c:f>
              <c:strCache>
                <c:ptCount val="1"/>
                <c:pt idx="0">
                  <c:v>Must Run</c:v>
                </c:pt>
              </c:strCache>
            </c:strRef>
          </c:tx>
          <c:spPr>
            <a:solidFill>
              <a:schemeClr val="accent2"/>
            </a:solidFill>
            <a:ln>
              <a:noFill/>
            </a:ln>
            <a:effectLst/>
          </c:spPr>
          <c:val>
            <c:numRef>
              <c:f>'Rok 2030'!$MX$2:$MX$746</c:f>
              <c:numCache>
                <c:formatCode>#,##0</c:formatCode>
                <c:ptCount val="745"/>
                <c:pt idx="1">
                  <c:v>10501.55</c:v>
                </c:pt>
                <c:pt idx="2">
                  <c:v>10491.2</c:v>
                </c:pt>
                <c:pt idx="3">
                  <c:v>10506.136999999999</c:v>
                </c:pt>
                <c:pt idx="4">
                  <c:v>10517.663</c:v>
                </c:pt>
                <c:pt idx="5">
                  <c:v>10513.562</c:v>
                </c:pt>
                <c:pt idx="6">
                  <c:v>10542.938</c:v>
                </c:pt>
                <c:pt idx="7">
                  <c:v>10642.85</c:v>
                </c:pt>
                <c:pt idx="8">
                  <c:v>10768.424999999999</c:v>
                </c:pt>
                <c:pt idx="9">
                  <c:v>10814.037</c:v>
                </c:pt>
                <c:pt idx="10">
                  <c:v>10805.137000000001</c:v>
                </c:pt>
                <c:pt idx="11">
                  <c:v>10788.138000000001</c:v>
                </c:pt>
                <c:pt idx="12">
                  <c:v>10699.4</c:v>
                </c:pt>
                <c:pt idx="13">
                  <c:v>10656.424000000001</c:v>
                </c:pt>
                <c:pt idx="14">
                  <c:v>10638.975</c:v>
                </c:pt>
                <c:pt idx="15">
                  <c:v>10722.149000000001</c:v>
                </c:pt>
                <c:pt idx="16">
                  <c:v>10792.988000000001</c:v>
                </c:pt>
                <c:pt idx="17">
                  <c:v>10917.15</c:v>
                </c:pt>
                <c:pt idx="18">
                  <c:v>10920.487999999999</c:v>
                </c:pt>
                <c:pt idx="19">
                  <c:v>10870.875</c:v>
                </c:pt>
                <c:pt idx="20">
                  <c:v>10854.325000000001</c:v>
                </c:pt>
                <c:pt idx="21">
                  <c:v>10801.875</c:v>
                </c:pt>
                <c:pt idx="22">
                  <c:v>10814.05</c:v>
                </c:pt>
                <c:pt idx="23">
                  <c:v>10726.937999999998</c:v>
                </c:pt>
                <c:pt idx="24">
                  <c:v>10615</c:v>
                </c:pt>
                <c:pt idx="25">
                  <c:v>10558.838</c:v>
                </c:pt>
                <c:pt idx="26">
                  <c:v>10544.162</c:v>
                </c:pt>
                <c:pt idx="27">
                  <c:v>10532.025</c:v>
                </c:pt>
                <c:pt idx="28">
                  <c:v>10533.812</c:v>
                </c:pt>
                <c:pt idx="29">
                  <c:v>10520.174999999999</c:v>
                </c:pt>
                <c:pt idx="30">
                  <c:v>10506.5</c:v>
                </c:pt>
                <c:pt idx="31">
                  <c:v>10482.838</c:v>
                </c:pt>
                <c:pt idx="32">
                  <c:v>10499.15</c:v>
                </c:pt>
                <c:pt idx="33">
                  <c:v>10559.7</c:v>
                </c:pt>
                <c:pt idx="34">
                  <c:v>10614.025</c:v>
                </c:pt>
                <c:pt idx="35">
                  <c:v>10607.574000000001</c:v>
                </c:pt>
                <c:pt idx="36">
                  <c:v>10582.611999999999</c:v>
                </c:pt>
                <c:pt idx="37">
                  <c:v>10592.887000000001</c:v>
                </c:pt>
                <c:pt idx="38">
                  <c:v>10601.612000000001</c:v>
                </c:pt>
                <c:pt idx="39">
                  <c:v>10626.174999999999</c:v>
                </c:pt>
                <c:pt idx="40">
                  <c:v>10685.412</c:v>
                </c:pt>
                <c:pt idx="41">
                  <c:v>10805.125</c:v>
                </c:pt>
                <c:pt idx="42">
                  <c:v>10811.912</c:v>
                </c:pt>
                <c:pt idx="43">
                  <c:v>10739.924999999999</c:v>
                </c:pt>
                <c:pt idx="44">
                  <c:v>10732.212</c:v>
                </c:pt>
                <c:pt idx="45">
                  <c:v>10697.412</c:v>
                </c:pt>
                <c:pt idx="46">
                  <c:v>10656.538</c:v>
                </c:pt>
                <c:pt idx="47">
                  <c:v>10594.087</c:v>
                </c:pt>
                <c:pt idx="48">
                  <c:v>10611.838</c:v>
                </c:pt>
                <c:pt idx="49">
                  <c:v>10571.487000000001</c:v>
                </c:pt>
                <c:pt idx="50">
                  <c:v>10551.463</c:v>
                </c:pt>
                <c:pt idx="51">
                  <c:v>10544.025</c:v>
                </c:pt>
                <c:pt idx="52">
                  <c:v>10541.012999999999</c:v>
                </c:pt>
                <c:pt idx="53">
                  <c:v>10550.938</c:v>
                </c:pt>
                <c:pt idx="54">
                  <c:v>10559.387999999999</c:v>
                </c:pt>
                <c:pt idx="55">
                  <c:v>10549.261999999999</c:v>
                </c:pt>
                <c:pt idx="56">
                  <c:v>10542.886999999999</c:v>
                </c:pt>
                <c:pt idx="57">
                  <c:v>10518.225000000002</c:v>
                </c:pt>
                <c:pt idx="58">
                  <c:v>10487.999</c:v>
                </c:pt>
                <c:pt idx="59">
                  <c:v>10477.799999999999</c:v>
                </c:pt>
                <c:pt idx="60">
                  <c:v>10471.024999999998</c:v>
                </c:pt>
                <c:pt idx="61">
                  <c:v>10501.762999999999</c:v>
                </c:pt>
                <c:pt idx="62">
                  <c:v>10520.249</c:v>
                </c:pt>
                <c:pt idx="63">
                  <c:v>10549.886999999999</c:v>
                </c:pt>
                <c:pt idx="64">
                  <c:v>10660.150000000001</c:v>
                </c:pt>
                <c:pt idx="65">
                  <c:v>10725.575000000001</c:v>
                </c:pt>
                <c:pt idx="66">
                  <c:v>10766.838</c:v>
                </c:pt>
                <c:pt idx="67">
                  <c:v>10777.488000000001</c:v>
                </c:pt>
                <c:pt idx="68">
                  <c:v>10854.788</c:v>
                </c:pt>
                <c:pt idx="69">
                  <c:v>10754.474999999999</c:v>
                </c:pt>
                <c:pt idx="70">
                  <c:v>10678.3</c:v>
                </c:pt>
                <c:pt idx="71">
                  <c:v>10642.424999999999</c:v>
                </c:pt>
                <c:pt idx="72">
                  <c:v>10637.812999999998</c:v>
                </c:pt>
                <c:pt idx="73">
                  <c:v>10626.237999999999</c:v>
                </c:pt>
                <c:pt idx="74">
                  <c:v>10624.05</c:v>
                </c:pt>
                <c:pt idx="75">
                  <c:v>10608.012000000001</c:v>
                </c:pt>
                <c:pt idx="76">
                  <c:v>10613.5</c:v>
                </c:pt>
                <c:pt idx="77">
                  <c:v>10590.188</c:v>
                </c:pt>
                <c:pt idx="78">
                  <c:v>10576.674999999999</c:v>
                </c:pt>
                <c:pt idx="79">
                  <c:v>10588.174999999999</c:v>
                </c:pt>
                <c:pt idx="80">
                  <c:v>10648.687</c:v>
                </c:pt>
                <c:pt idx="81">
                  <c:v>10684.325000000001</c:v>
                </c:pt>
                <c:pt idx="82">
                  <c:v>10705.150000000001</c:v>
                </c:pt>
                <c:pt idx="83">
                  <c:v>10665.312</c:v>
                </c:pt>
                <c:pt idx="84">
                  <c:v>10637.875</c:v>
                </c:pt>
                <c:pt idx="85">
                  <c:v>10587.687</c:v>
                </c:pt>
                <c:pt idx="86">
                  <c:v>10591.424999999999</c:v>
                </c:pt>
                <c:pt idx="87">
                  <c:v>10592.738000000001</c:v>
                </c:pt>
                <c:pt idx="88">
                  <c:v>10624.737000000001</c:v>
                </c:pt>
                <c:pt idx="89">
                  <c:v>10705.563</c:v>
                </c:pt>
                <c:pt idx="90">
                  <c:v>10737.55</c:v>
                </c:pt>
                <c:pt idx="91">
                  <c:v>10698.875</c:v>
                </c:pt>
                <c:pt idx="92">
                  <c:v>10696.725</c:v>
                </c:pt>
                <c:pt idx="93">
                  <c:v>10695.15</c:v>
                </c:pt>
                <c:pt idx="94">
                  <c:v>10622.375</c:v>
                </c:pt>
                <c:pt idx="95">
                  <c:v>10550.512999999999</c:v>
                </c:pt>
                <c:pt idx="96">
                  <c:v>10572.687</c:v>
                </c:pt>
                <c:pt idx="97">
                  <c:v>10588.275000000001</c:v>
                </c:pt>
                <c:pt idx="98">
                  <c:v>10531.337</c:v>
                </c:pt>
                <c:pt idx="99">
                  <c:v>10503.287</c:v>
                </c:pt>
                <c:pt idx="100">
                  <c:v>10519.713</c:v>
                </c:pt>
                <c:pt idx="101">
                  <c:v>10510.387000000001</c:v>
                </c:pt>
                <c:pt idx="102">
                  <c:v>10500.75</c:v>
                </c:pt>
                <c:pt idx="103">
                  <c:v>10549.212</c:v>
                </c:pt>
                <c:pt idx="104">
                  <c:v>10585.075000000001</c:v>
                </c:pt>
                <c:pt idx="105">
                  <c:v>10615.413</c:v>
                </c:pt>
                <c:pt idx="106">
                  <c:v>10583.412</c:v>
                </c:pt>
                <c:pt idx="107">
                  <c:v>10582.150000000001</c:v>
                </c:pt>
                <c:pt idx="108">
                  <c:v>10518.386999999999</c:v>
                </c:pt>
                <c:pt idx="109">
                  <c:v>10477.598999999998</c:v>
                </c:pt>
                <c:pt idx="110">
                  <c:v>10494.437</c:v>
                </c:pt>
                <c:pt idx="111">
                  <c:v>10500.775000000001</c:v>
                </c:pt>
                <c:pt idx="112">
                  <c:v>10611.025</c:v>
                </c:pt>
                <c:pt idx="113">
                  <c:v>10789.262999999999</c:v>
                </c:pt>
                <c:pt idx="114">
                  <c:v>10848.136999999999</c:v>
                </c:pt>
                <c:pt idx="115">
                  <c:v>10857.775000000001</c:v>
                </c:pt>
                <c:pt idx="116">
                  <c:v>10771.7</c:v>
                </c:pt>
                <c:pt idx="117">
                  <c:v>10740.550000000001</c:v>
                </c:pt>
                <c:pt idx="118">
                  <c:v>10673.075000000001</c:v>
                </c:pt>
                <c:pt idx="119">
                  <c:v>10571.599999999999</c:v>
                </c:pt>
                <c:pt idx="120">
                  <c:v>10520.663</c:v>
                </c:pt>
                <c:pt idx="121">
                  <c:v>10567.962</c:v>
                </c:pt>
                <c:pt idx="122">
                  <c:v>10541.062</c:v>
                </c:pt>
                <c:pt idx="123">
                  <c:v>10529.037</c:v>
                </c:pt>
                <c:pt idx="124">
                  <c:v>10524.087</c:v>
                </c:pt>
                <c:pt idx="125">
                  <c:v>10536.687</c:v>
                </c:pt>
                <c:pt idx="126">
                  <c:v>10556.099999999999</c:v>
                </c:pt>
                <c:pt idx="127">
                  <c:v>10586.562</c:v>
                </c:pt>
                <c:pt idx="128">
                  <c:v>10636.886999999999</c:v>
                </c:pt>
                <c:pt idx="129">
                  <c:v>10662.161999999998</c:v>
                </c:pt>
                <c:pt idx="130">
                  <c:v>10727.8</c:v>
                </c:pt>
                <c:pt idx="131">
                  <c:v>10660.800000000001</c:v>
                </c:pt>
                <c:pt idx="132">
                  <c:v>10604.674999999999</c:v>
                </c:pt>
                <c:pt idx="133">
                  <c:v>10628.312</c:v>
                </c:pt>
                <c:pt idx="134">
                  <c:v>10672.163</c:v>
                </c:pt>
                <c:pt idx="135">
                  <c:v>10698.663</c:v>
                </c:pt>
                <c:pt idx="136">
                  <c:v>10707.962</c:v>
                </c:pt>
                <c:pt idx="137">
                  <c:v>10815.187000000002</c:v>
                </c:pt>
                <c:pt idx="138">
                  <c:v>10835.75</c:v>
                </c:pt>
                <c:pt idx="139">
                  <c:v>10811</c:v>
                </c:pt>
                <c:pt idx="140">
                  <c:v>10823.838</c:v>
                </c:pt>
                <c:pt idx="141">
                  <c:v>10773.513000000001</c:v>
                </c:pt>
                <c:pt idx="142">
                  <c:v>10673.537</c:v>
                </c:pt>
                <c:pt idx="143">
                  <c:v>10642.912</c:v>
                </c:pt>
                <c:pt idx="144">
                  <c:v>10641.125</c:v>
                </c:pt>
                <c:pt idx="145">
                  <c:v>10567</c:v>
                </c:pt>
                <c:pt idx="146">
                  <c:v>10510.45</c:v>
                </c:pt>
                <c:pt idx="147">
                  <c:v>10476</c:v>
                </c:pt>
                <c:pt idx="148">
                  <c:v>10461.088</c:v>
                </c:pt>
                <c:pt idx="149">
                  <c:v>10450.825000000001</c:v>
                </c:pt>
                <c:pt idx="150">
                  <c:v>10446.450000000001</c:v>
                </c:pt>
                <c:pt idx="151">
                  <c:v>10518.7</c:v>
                </c:pt>
                <c:pt idx="152">
                  <c:v>10589.063</c:v>
                </c:pt>
                <c:pt idx="153">
                  <c:v>10621.499</c:v>
                </c:pt>
                <c:pt idx="154">
                  <c:v>10642.612000000001</c:v>
                </c:pt>
                <c:pt idx="155">
                  <c:v>10626.861999999999</c:v>
                </c:pt>
                <c:pt idx="156">
                  <c:v>10567.75</c:v>
                </c:pt>
                <c:pt idx="157">
                  <c:v>10610.374</c:v>
                </c:pt>
                <c:pt idx="158">
                  <c:v>10612.112000000001</c:v>
                </c:pt>
                <c:pt idx="159">
                  <c:v>10554.013000000001</c:v>
                </c:pt>
                <c:pt idx="160">
                  <c:v>10541.15</c:v>
                </c:pt>
                <c:pt idx="161">
                  <c:v>10674.913</c:v>
                </c:pt>
                <c:pt idx="162">
                  <c:v>10692.25</c:v>
                </c:pt>
                <c:pt idx="163">
                  <c:v>10607.775</c:v>
                </c:pt>
                <c:pt idx="164">
                  <c:v>10608.1</c:v>
                </c:pt>
                <c:pt idx="165">
                  <c:v>10520.712</c:v>
                </c:pt>
                <c:pt idx="166">
                  <c:v>10459.474999999999</c:v>
                </c:pt>
                <c:pt idx="167">
                  <c:v>10391.424999999999</c:v>
                </c:pt>
                <c:pt idx="168">
                  <c:v>10362.988000000001</c:v>
                </c:pt>
                <c:pt idx="169">
                  <c:v>10361.400000000001</c:v>
                </c:pt>
                <c:pt idx="170">
                  <c:v>10324.275</c:v>
                </c:pt>
                <c:pt idx="171">
                  <c:v>10320.988000000001</c:v>
                </c:pt>
                <c:pt idx="172">
                  <c:v>10311.5</c:v>
                </c:pt>
                <c:pt idx="173">
                  <c:v>10285.463</c:v>
                </c:pt>
                <c:pt idx="174">
                  <c:v>10252.187</c:v>
                </c:pt>
                <c:pt idx="175">
                  <c:v>10318.087</c:v>
                </c:pt>
                <c:pt idx="176">
                  <c:v>10465.275</c:v>
                </c:pt>
                <c:pt idx="177">
                  <c:v>10522.763000000001</c:v>
                </c:pt>
                <c:pt idx="178">
                  <c:v>10503.474999999999</c:v>
                </c:pt>
                <c:pt idx="179">
                  <c:v>10412.337</c:v>
                </c:pt>
                <c:pt idx="180">
                  <c:v>10417.562</c:v>
                </c:pt>
                <c:pt idx="181">
                  <c:v>10342.963</c:v>
                </c:pt>
                <c:pt idx="182">
                  <c:v>10357.924999999999</c:v>
                </c:pt>
                <c:pt idx="183">
                  <c:v>10394.812</c:v>
                </c:pt>
                <c:pt idx="184">
                  <c:v>10460.149000000001</c:v>
                </c:pt>
                <c:pt idx="185">
                  <c:v>10533</c:v>
                </c:pt>
                <c:pt idx="186">
                  <c:v>10614.662</c:v>
                </c:pt>
                <c:pt idx="187">
                  <c:v>10659.437</c:v>
                </c:pt>
                <c:pt idx="188">
                  <c:v>10554.463</c:v>
                </c:pt>
                <c:pt idx="189">
                  <c:v>10477.675000000001</c:v>
                </c:pt>
                <c:pt idx="190">
                  <c:v>10442.887000000001</c:v>
                </c:pt>
                <c:pt idx="191">
                  <c:v>10404.163</c:v>
                </c:pt>
                <c:pt idx="192">
                  <c:v>10370.974999999999</c:v>
                </c:pt>
                <c:pt idx="193">
                  <c:v>10343.674999999999</c:v>
                </c:pt>
                <c:pt idx="194">
                  <c:v>10350.674999999999</c:v>
                </c:pt>
                <c:pt idx="195">
                  <c:v>10338.937</c:v>
                </c:pt>
                <c:pt idx="196">
                  <c:v>10377.625</c:v>
                </c:pt>
                <c:pt idx="197">
                  <c:v>10401.837</c:v>
                </c:pt>
                <c:pt idx="198">
                  <c:v>10421.875</c:v>
                </c:pt>
                <c:pt idx="199">
                  <c:v>10419.788</c:v>
                </c:pt>
                <c:pt idx="200">
                  <c:v>10438.225</c:v>
                </c:pt>
                <c:pt idx="201">
                  <c:v>10532.637000000001</c:v>
                </c:pt>
                <c:pt idx="202">
                  <c:v>10563.499</c:v>
                </c:pt>
                <c:pt idx="203">
                  <c:v>10540.499</c:v>
                </c:pt>
                <c:pt idx="204">
                  <c:v>10510.174999999999</c:v>
                </c:pt>
                <c:pt idx="205">
                  <c:v>10495.974999999999</c:v>
                </c:pt>
                <c:pt idx="206">
                  <c:v>10506</c:v>
                </c:pt>
                <c:pt idx="207">
                  <c:v>10512.624</c:v>
                </c:pt>
                <c:pt idx="208">
                  <c:v>10560.361999999999</c:v>
                </c:pt>
                <c:pt idx="209">
                  <c:v>10656.375</c:v>
                </c:pt>
                <c:pt idx="210">
                  <c:v>10666.987000000001</c:v>
                </c:pt>
                <c:pt idx="211">
                  <c:v>10603.563</c:v>
                </c:pt>
                <c:pt idx="212">
                  <c:v>10619.25</c:v>
                </c:pt>
                <c:pt idx="213">
                  <c:v>10567.963</c:v>
                </c:pt>
                <c:pt idx="214">
                  <c:v>10544.775</c:v>
                </c:pt>
                <c:pt idx="215">
                  <c:v>10503.888000000001</c:v>
                </c:pt>
                <c:pt idx="216">
                  <c:v>10479.375</c:v>
                </c:pt>
                <c:pt idx="217">
                  <c:v>10440.325000000001</c:v>
                </c:pt>
                <c:pt idx="218">
                  <c:v>10365.650000000001</c:v>
                </c:pt>
                <c:pt idx="219">
                  <c:v>10315.812</c:v>
                </c:pt>
                <c:pt idx="220">
                  <c:v>10318.375</c:v>
                </c:pt>
                <c:pt idx="221">
                  <c:v>10345.200000000001</c:v>
                </c:pt>
                <c:pt idx="222">
                  <c:v>10373.387000000001</c:v>
                </c:pt>
                <c:pt idx="223">
                  <c:v>10420.236999999999</c:v>
                </c:pt>
                <c:pt idx="224">
                  <c:v>10355.174000000001</c:v>
                </c:pt>
                <c:pt idx="225">
                  <c:v>10419.499</c:v>
                </c:pt>
                <c:pt idx="226">
                  <c:v>10402.050000000001</c:v>
                </c:pt>
                <c:pt idx="227">
                  <c:v>10325.062000000002</c:v>
                </c:pt>
                <c:pt idx="228">
                  <c:v>10165.274999999998</c:v>
                </c:pt>
                <c:pt idx="229">
                  <c:v>10127.799999999999</c:v>
                </c:pt>
                <c:pt idx="230">
                  <c:v>10116.699000000001</c:v>
                </c:pt>
                <c:pt idx="231">
                  <c:v>10163.024000000001</c:v>
                </c:pt>
                <c:pt idx="232">
                  <c:v>10155.574000000001</c:v>
                </c:pt>
                <c:pt idx="233">
                  <c:v>10219.049999999999</c:v>
                </c:pt>
                <c:pt idx="234">
                  <c:v>10306.099999999999</c:v>
                </c:pt>
                <c:pt idx="235">
                  <c:v>10236.011999999999</c:v>
                </c:pt>
                <c:pt idx="236">
                  <c:v>10226.25</c:v>
                </c:pt>
                <c:pt idx="237">
                  <c:v>10189.088</c:v>
                </c:pt>
                <c:pt idx="238">
                  <c:v>10090.112999999999</c:v>
                </c:pt>
                <c:pt idx="239">
                  <c:v>10045.625</c:v>
                </c:pt>
                <c:pt idx="240">
                  <c:v>10056.950000000001</c:v>
                </c:pt>
                <c:pt idx="241">
                  <c:v>10014.325000000001</c:v>
                </c:pt>
                <c:pt idx="242">
                  <c:v>10068.837</c:v>
                </c:pt>
                <c:pt idx="243">
                  <c:v>10033.625</c:v>
                </c:pt>
                <c:pt idx="244">
                  <c:v>9992.2999999999993</c:v>
                </c:pt>
                <c:pt idx="245">
                  <c:v>9991.7119999999995</c:v>
                </c:pt>
                <c:pt idx="246">
                  <c:v>10009.287</c:v>
                </c:pt>
                <c:pt idx="247">
                  <c:v>10083.5</c:v>
                </c:pt>
                <c:pt idx="248">
                  <c:v>10174.162</c:v>
                </c:pt>
                <c:pt idx="249">
                  <c:v>10274.887000000001</c:v>
                </c:pt>
                <c:pt idx="250">
                  <c:v>10276.299999999999</c:v>
                </c:pt>
                <c:pt idx="251">
                  <c:v>10261.338000000002</c:v>
                </c:pt>
                <c:pt idx="252">
                  <c:v>10276.624</c:v>
                </c:pt>
                <c:pt idx="253">
                  <c:v>10243.6</c:v>
                </c:pt>
                <c:pt idx="254">
                  <c:v>10251.011999999999</c:v>
                </c:pt>
                <c:pt idx="255">
                  <c:v>10258.912</c:v>
                </c:pt>
                <c:pt idx="256">
                  <c:v>10302.362000000001</c:v>
                </c:pt>
                <c:pt idx="257">
                  <c:v>10440.125</c:v>
                </c:pt>
                <c:pt idx="258">
                  <c:v>10443.425000000001</c:v>
                </c:pt>
                <c:pt idx="259">
                  <c:v>10366.400000000001</c:v>
                </c:pt>
                <c:pt idx="260">
                  <c:v>10329.275</c:v>
                </c:pt>
                <c:pt idx="261">
                  <c:v>10267.937</c:v>
                </c:pt>
                <c:pt idx="262">
                  <c:v>10133.525</c:v>
                </c:pt>
                <c:pt idx="263">
                  <c:v>10080.188</c:v>
                </c:pt>
                <c:pt idx="264">
                  <c:v>10067.862000000001</c:v>
                </c:pt>
                <c:pt idx="265">
                  <c:v>9849.0499999999993</c:v>
                </c:pt>
                <c:pt idx="266">
                  <c:v>9810.5119999999988</c:v>
                </c:pt>
                <c:pt idx="267">
                  <c:v>9802.2000000000007</c:v>
                </c:pt>
                <c:pt idx="268">
                  <c:v>9760.8369999999995</c:v>
                </c:pt>
                <c:pt idx="269">
                  <c:v>9756.5249999999996</c:v>
                </c:pt>
                <c:pt idx="270">
                  <c:v>9811.625</c:v>
                </c:pt>
                <c:pt idx="271">
                  <c:v>9920.5120000000006</c:v>
                </c:pt>
                <c:pt idx="272">
                  <c:v>9934.8250000000007</c:v>
                </c:pt>
                <c:pt idx="273">
                  <c:v>10013.825000000001</c:v>
                </c:pt>
                <c:pt idx="274">
                  <c:v>10217.886999999999</c:v>
                </c:pt>
                <c:pt idx="275">
                  <c:v>10237.85</c:v>
                </c:pt>
                <c:pt idx="276">
                  <c:v>10268.599999999999</c:v>
                </c:pt>
                <c:pt idx="277">
                  <c:v>10284.787</c:v>
                </c:pt>
                <c:pt idx="278">
                  <c:v>10246.062</c:v>
                </c:pt>
                <c:pt idx="279">
                  <c:v>10232.612000000001</c:v>
                </c:pt>
                <c:pt idx="280">
                  <c:v>10294.049999999999</c:v>
                </c:pt>
                <c:pt idx="281">
                  <c:v>10400.637999999999</c:v>
                </c:pt>
                <c:pt idx="282">
                  <c:v>10372.387999999999</c:v>
                </c:pt>
                <c:pt idx="283">
                  <c:v>10293.65</c:v>
                </c:pt>
                <c:pt idx="284">
                  <c:v>10287.075000000001</c:v>
                </c:pt>
                <c:pt idx="285">
                  <c:v>10295.462</c:v>
                </c:pt>
                <c:pt idx="286">
                  <c:v>10213.525</c:v>
                </c:pt>
                <c:pt idx="287">
                  <c:v>10117.549999999999</c:v>
                </c:pt>
                <c:pt idx="288">
                  <c:v>10064.549999999999</c:v>
                </c:pt>
                <c:pt idx="289">
                  <c:v>10013.537</c:v>
                </c:pt>
                <c:pt idx="290">
                  <c:v>10027.713</c:v>
                </c:pt>
                <c:pt idx="291">
                  <c:v>10034.237000000001</c:v>
                </c:pt>
                <c:pt idx="292">
                  <c:v>10002.011999999999</c:v>
                </c:pt>
                <c:pt idx="293">
                  <c:v>9976.8250000000007</c:v>
                </c:pt>
                <c:pt idx="294">
                  <c:v>9996.1880000000001</c:v>
                </c:pt>
                <c:pt idx="295">
                  <c:v>10102.775000000001</c:v>
                </c:pt>
                <c:pt idx="296">
                  <c:v>10247.062000000002</c:v>
                </c:pt>
                <c:pt idx="297">
                  <c:v>10281.775000000001</c:v>
                </c:pt>
                <c:pt idx="298">
                  <c:v>10314.688</c:v>
                </c:pt>
                <c:pt idx="299">
                  <c:v>10289.238000000001</c:v>
                </c:pt>
                <c:pt idx="300">
                  <c:v>10246.575000000001</c:v>
                </c:pt>
                <c:pt idx="301">
                  <c:v>10202.913</c:v>
                </c:pt>
                <c:pt idx="302">
                  <c:v>10163.725</c:v>
                </c:pt>
                <c:pt idx="303">
                  <c:v>10171.188</c:v>
                </c:pt>
                <c:pt idx="304">
                  <c:v>10202.136999999999</c:v>
                </c:pt>
                <c:pt idx="305">
                  <c:v>10260.413</c:v>
                </c:pt>
                <c:pt idx="306">
                  <c:v>10285.950000000001</c:v>
                </c:pt>
                <c:pt idx="307">
                  <c:v>10239.212</c:v>
                </c:pt>
                <c:pt idx="308">
                  <c:v>10240.213</c:v>
                </c:pt>
                <c:pt idx="309">
                  <c:v>10165.937</c:v>
                </c:pt>
                <c:pt idx="310">
                  <c:v>10093.700000000001</c:v>
                </c:pt>
                <c:pt idx="311">
                  <c:v>10080.788</c:v>
                </c:pt>
                <c:pt idx="312">
                  <c:v>10069.599999999999</c:v>
                </c:pt>
                <c:pt idx="313">
                  <c:v>10034.787</c:v>
                </c:pt>
                <c:pt idx="314">
                  <c:v>9997.7000000000007</c:v>
                </c:pt>
                <c:pt idx="315">
                  <c:v>10016.65</c:v>
                </c:pt>
                <c:pt idx="316">
                  <c:v>10032.462</c:v>
                </c:pt>
                <c:pt idx="317">
                  <c:v>10073.537</c:v>
                </c:pt>
                <c:pt idx="318">
                  <c:v>10124.412</c:v>
                </c:pt>
                <c:pt idx="319">
                  <c:v>10218.562</c:v>
                </c:pt>
                <c:pt idx="320">
                  <c:v>10354.162</c:v>
                </c:pt>
                <c:pt idx="321">
                  <c:v>10333.725</c:v>
                </c:pt>
                <c:pt idx="322">
                  <c:v>10348.287</c:v>
                </c:pt>
                <c:pt idx="323">
                  <c:v>10327.35</c:v>
                </c:pt>
                <c:pt idx="324">
                  <c:v>10293.450000000001</c:v>
                </c:pt>
                <c:pt idx="325">
                  <c:v>10291.462</c:v>
                </c:pt>
                <c:pt idx="326">
                  <c:v>10344.775</c:v>
                </c:pt>
                <c:pt idx="327">
                  <c:v>10367.674999999999</c:v>
                </c:pt>
                <c:pt idx="328">
                  <c:v>10424.575000000001</c:v>
                </c:pt>
                <c:pt idx="329">
                  <c:v>10576.112000000001</c:v>
                </c:pt>
                <c:pt idx="330">
                  <c:v>10615.875</c:v>
                </c:pt>
                <c:pt idx="331">
                  <c:v>10609.225</c:v>
                </c:pt>
                <c:pt idx="332">
                  <c:v>10547.537</c:v>
                </c:pt>
                <c:pt idx="333">
                  <c:v>10548.424999999999</c:v>
                </c:pt>
                <c:pt idx="334">
                  <c:v>10432.375</c:v>
                </c:pt>
                <c:pt idx="335">
                  <c:v>10235.163</c:v>
                </c:pt>
                <c:pt idx="336">
                  <c:v>10221</c:v>
                </c:pt>
                <c:pt idx="337">
                  <c:v>10239.187</c:v>
                </c:pt>
                <c:pt idx="338">
                  <c:v>10238.974999999999</c:v>
                </c:pt>
                <c:pt idx="339">
                  <c:v>10239.775</c:v>
                </c:pt>
                <c:pt idx="340">
                  <c:v>10222.075000000001</c:v>
                </c:pt>
                <c:pt idx="341">
                  <c:v>10233.725</c:v>
                </c:pt>
                <c:pt idx="342">
                  <c:v>10258.913</c:v>
                </c:pt>
                <c:pt idx="343">
                  <c:v>10313.612999999999</c:v>
                </c:pt>
                <c:pt idx="344">
                  <c:v>10442.011999999999</c:v>
                </c:pt>
                <c:pt idx="345">
                  <c:v>10398.811999999998</c:v>
                </c:pt>
                <c:pt idx="346">
                  <c:v>10372.875</c:v>
                </c:pt>
                <c:pt idx="347">
                  <c:v>10251.425000000001</c:v>
                </c:pt>
                <c:pt idx="348">
                  <c:v>10208.200000000001</c:v>
                </c:pt>
                <c:pt idx="349">
                  <c:v>10176.699999999999</c:v>
                </c:pt>
                <c:pt idx="350">
                  <c:v>10140.174999999999</c:v>
                </c:pt>
                <c:pt idx="351">
                  <c:v>10189.975</c:v>
                </c:pt>
                <c:pt idx="352">
                  <c:v>10274.449999999999</c:v>
                </c:pt>
                <c:pt idx="353">
                  <c:v>10395.425000000001</c:v>
                </c:pt>
                <c:pt idx="354">
                  <c:v>10410.849999999999</c:v>
                </c:pt>
                <c:pt idx="355">
                  <c:v>10341.625</c:v>
                </c:pt>
                <c:pt idx="356">
                  <c:v>10327.625</c:v>
                </c:pt>
                <c:pt idx="357">
                  <c:v>10222.063</c:v>
                </c:pt>
                <c:pt idx="358">
                  <c:v>10189.987999999999</c:v>
                </c:pt>
                <c:pt idx="359">
                  <c:v>10169.525</c:v>
                </c:pt>
                <c:pt idx="360">
                  <c:v>10160.65</c:v>
                </c:pt>
                <c:pt idx="361">
                  <c:v>10134.487999999999</c:v>
                </c:pt>
                <c:pt idx="362">
                  <c:v>10081.338</c:v>
                </c:pt>
                <c:pt idx="363">
                  <c:v>10082.288</c:v>
                </c:pt>
                <c:pt idx="364">
                  <c:v>10068.425000000001</c:v>
                </c:pt>
                <c:pt idx="365">
                  <c:v>10047.900000000001</c:v>
                </c:pt>
                <c:pt idx="366">
                  <c:v>10053.049999999999</c:v>
                </c:pt>
                <c:pt idx="367">
                  <c:v>10069.588</c:v>
                </c:pt>
                <c:pt idx="368">
                  <c:v>10126.125</c:v>
                </c:pt>
                <c:pt idx="369">
                  <c:v>10083.537</c:v>
                </c:pt>
                <c:pt idx="370">
                  <c:v>10116.375</c:v>
                </c:pt>
                <c:pt idx="371">
                  <c:v>10122.512000000001</c:v>
                </c:pt>
                <c:pt idx="372">
                  <c:v>10074.462</c:v>
                </c:pt>
                <c:pt idx="373">
                  <c:v>10076.137999999999</c:v>
                </c:pt>
                <c:pt idx="374">
                  <c:v>10089.700000000001</c:v>
                </c:pt>
                <c:pt idx="375">
                  <c:v>10146.811999999998</c:v>
                </c:pt>
                <c:pt idx="376">
                  <c:v>10212.637999999999</c:v>
                </c:pt>
                <c:pt idx="377">
                  <c:v>10317.862999999999</c:v>
                </c:pt>
                <c:pt idx="378">
                  <c:v>10209.674999999999</c:v>
                </c:pt>
                <c:pt idx="379">
                  <c:v>10174.487000000001</c:v>
                </c:pt>
                <c:pt idx="380">
                  <c:v>10165.35</c:v>
                </c:pt>
                <c:pt idx="381">
                  <c:v>10126.386999999999</c:v>
                </c:pt>
                <c:pt idx="382">
                  <c:v>10029.987000000001</c:v>
                </c:pt>
                <c:pt idx="383">
                  <c:v>9998.9380000000019</c:v>
                </c:pt>
                <c:pt idx="384">
                  <c:v>10019.700000000001</c:v>
                </c:pt>
                <c:pt idx="385">
                  <c:v>9923.65</c:v>
                </c:pt>
                <c:pt idx="386">
                  <c:v>9851.1119999999992</c:v>
                </c:pt>
                <c:pt idx="387">
                  <c:v>9814.012999999999</c:v>
                </c:pt>
                <c:pt idx="388">
                  <c:v>9820.8000000000011</c:v>
                </c:pt>
                <c:pt idx="389">
                  <c:v>9813.762999999999</c:v>
                </c:pt>
                <c:pt idx="390">
                  <c:v>9814.25</c:v>
                </c:pt>
                <c:pt idx="391">
                  <c:v>9800.6369999999988</c:v>
                </c:pt>
                <c:pt idx="392">
                  <c:v>9778.7619999999988</c:v>
                </c:pt>
                <c:pt idx="393">
                  <c:v>9810.9240000000009</c:v>
                </c:pt>
                <c:pt idx="394">
                  <c:v>9851.5499999999993</c:v>
                </c:pt>
                <c:pt idx="395">
                  <c:v>9848.4619999999995</c:v>
                </c:pt>
                <c:pt idx="396">
                  <c:v>9864.7880000000005</c:v>
                </c:pt>
                <c:pt idx="397">
                  <c:v>9870.2750000000015</c:v>
                </c:pt>
                <c:pt idx="398">
                  <c:v>9891.4</c:v>
                </c:pt>
                <c:pt idx="399">
                  <c:v>9873.7240000000002</c:v>
                </c:pt>
                <c:pt idx="400">
                  <c:v>9946.8000000000011</c:v>
                </c:pt>
                <c:pt idx="401">
                  <c:v>10070.112000000001</c:v>
                </c:pt>
                <c:pt idx="402">
                  <c:v>10075.511999999999</c:v>
                </c:pt>
                <c:pt idx="403">
                  <c:v>9993.8869999999988</c:v>
                </c:pt>
                <c:pt idx="404">
                  <c:v>10010.75</c:v>
                </c:pt>
                <c:pt idx="405">
                  <c:v>10019.888000000001</c:v>
                </c:pt>
                <c:pt idx="406">
                  <c:v>9998.8129999999983</c:v>
                </c:pt>
                <c:pt idx="407">
                  <c:v>9925.2000000000007</c:v>
                </c:pt>
                <c:pt idx="408">
                  <c:v>9915.9500000000007</c:v>
                </c:pt>
                <c:pt idx="409">
                  <c:v>9893.5130000000008</c:v>
                </c:pt>
                <c:pt idx="410">
                  <c:v>9849.2999999999993</c:v>
                </c:pt>
                <c:pt idx="411">
                  <c:v>9855.6500000000015</c:v>
                </c:pt>
                <c:pt idx="412">
                  <c:v>9842.387999999999</c:v>
                </c:pt>
                <c:pt idx="413">
                  <c:v>9846.9250000000011</c:v>
                </c:pt>
                <c:pt idx="414">
                  <c:v>9939.4369999999981</c:v>
                </c:pt>
                <c:pt idx="415">
                  <c:v>10115.687</c:v>
                </c:pt>
                <c:pt idx="416">
                  <c:v>10237.375</c:v>
                </c:pt>
                <c:pt idx="417">
                  <c:v>10280.188000000002</c:v>
                </c:pt>
                <c:pt idx="418">
                  <c:v>10282.375</c:v>
                </c:pt>
                <c:pt idx="419">
                  <c:v>10277.037</c:v>
                </c:pt>
                <c:pt idx="420">
                  <c:v>10271.587</c:v>
                </c:pt>
                <c:pt idx="421">
                  <c:v>10250.374</c:v>
                </c:pt>
                <c:pt idx="422">
                  <c:v>10244</c:v>
                </c:pt>
                <c:pt idx="423">
                  <c:v>10272.799999999999</c:v>
                </c:pt>
                <c:pt idx="424">
                  <c:v>10255.487000000001</c:v>
                </c:pt>
                <c:pt idx="425">
                  <c:v>10380.325000000001</c:v>
                </c:pt>
                <c:pt idx="426">
                  <c:v>10421.875</c:v>
                </c:pt>
                <c:pt idx="427">
                  <c:v>10402.037</c:v>
                </c:pt>
                <c:pt idx="428">
                  <c:v>10347.275</c:v>
                </c:pt>
                <c:pt idx="429">
                  <c:v>10266.761999999999</c:v>
                </c:pt>
                <c:pt idx="430">
                  <c:v>10254.25</c:v>
                </c:pt>
                <c:pt idx="431">
                  <c:v>10207.099999999999</c:v>
                </c:pt>
                <c:pt idx="432">
                  <c:v>10146.088</c:v>
                </c:pt>
                <c:pt idx="433">
                  <c:v>10059.225</c:v>
                </c:pt>
                <c:pt idx="434">
                  <c:v>10011.163</c:v>
                </c:pt>
                <c:pt idx="435">
                  <c:v>9967.2000000000007</c:v>
                </c:pt>
                <c:pt idx="436">
                  <c:v>9964.5620000000017</c:v>
                </c:pt>
                <c:pt idx="437">
                  <c:v>9975.1</c:v>
                </c:pt>
                <c:pt idx="438">
                  <c:v>10035.237999999999</c:v>
                </c:pt>
                <c:pt idx="439">
                  <c:v>10102.212</c:v>
                </c:pt>
                <c:pt idx="440">
                  <c:v>10145.862000000001</c:v>
                </c:pt>
                <c:pt idx="441">
                  <c:v>10200.375</c:v>
                </c:pt>
                <c:pt idx="442">
                  <c:v>10188.875</c:v>
                </c:pt>
                <c:pt idx="443">
                  <c:v>10182.238000000001</c:v>
                </c:pt>
                <c:pt idx="444">
                  <c:v>10132.713</c:v>
                </c:pt>
                <c:pt idx="445">
                  <c:v>10135.886999999999</c:v>
                </c:pt>
                <c:pt idx="446">
                  <c:v>10130.636999999999</c:v>
                </c:pt>
                <c:pt idx="447">
                  <c:v>10176.612000000001</c:v>
                </c:pt>
                <c:pt idx="448">
                  <c:v>10280.737000000001</c:v>
                </c:pt>
                <c:pt idx="449">
                  <c:v>10315.462</c:v>
                </c:pt>
                <c:pt idx="450">
                  <c:v>10348.325000000001</c:v>
                </c:pt>
                <c:pt idx="451">
                  <c:v>10262.037</c:v>
                </c:pt>
                <c:pt idx="452">
                  <c:v>10297.987000000001</c:v>
                </c:pt>
                <c:pt idx="453">
                  <c:v>10241.4</c:v>
                </c:pt>
                <c:pt idx="454">
                  <c:v>10231.088</c:v>
                </c:pt>
                <c:pt idx="455">
                  <c:v>10208.224999999999</c:v>
                </c:pt>
                <c:pt idx="456">
                  <c:v>10180.688000000002</c:v>
                </c:pt>
                <c:pt idx="457">
                  <c:v>10141.162</c:v>
                </c:pt>
                <c:pt idx="458">
                  <c:v>10071.761999999999</c:v>
                </c:pt>
                <c:pt idx="459">
                  <c:v>9874.4620000000014</c:v>
                </c:pt>
                <c:pt idx="460">
                  <c:v>9870.65</c:v>
                </c:pt>
                <c:pt idx="461">
                  <c:v>9886.4500000000007</c:v>
                </c:pt>
                <c:pt idx="462">
                  <c:v>9949.4619999999995</c:v>
                </c:pt>
                <c:pt idx="463">
                  <c:v>10129.987999999999</c:v>
                </c:pt>
                <c:pt idx="464">
                  <c:v>10385.613000000001</c:v>
                </c:pt>
                <c:pt idx="465">
                  <c:v>10384.986999999999</c:v>
                </c:pt>
                <c:pt idx="466">
                  <c:v>10371.324000000001</c:v>
                </c:pt>
                <c:pt idx="467">
                  <c:v>10328.963</c:v>
                </c:pt>
                <c:pt idx="468">
                  <c:v>10295.65</c:v>
                </c:pt>
                <c:pt idx="469">
                  <c:v>10291.538</c:v>
                </c:pt>
                <c:pt idx="470">
                  <c:v>10316.111999999999</c:v>
                </c:pt>
                <c:pt idx="471">
                  <c:v>10327.799999999999</c:v>
                </c:pt>
                <c:pt idx="472">
                  <c:v>10390.125</c:v>
                </c:pt>
                <c:pt idx="473">
                  <c:v>10429.825000000001</c:v>
                </c:pt>
                <c:pt idx="474">
                  <c:v>10497.1</c:v>
                </c:pt>
                <c:pt idx="475">
                  <c:v>10401.938</c:v>
                </c:pt>
                <c:pt idx="476">
                  <c:v>10310.525000000001</c:v>
                </c:pt>
                <c:pt idx="477">
                  <c:v>10329.85</c:v>
                </c:pt>
                <c:pt idx="478">
                  <c:v>10287.688</c:v>
                </c:pt>
                <c:pt idx="479">
                  <c:v>10227.636999999999</c:v>
                </c:pt>
                <c:pt idx="480">
                  <c:v>10208.162</c:v>
                </c:pt>
                <c:pt idx="481">
                  <c:v>10103.261999999999</c:v>
                </c:pt>
                <c:pt idx="482">
                  <c:v>10058.775000000001</c:v>
                </c:pt>
                <c:pt idx="483">
                  <c:v>10021.150000000001</c:v>
                </c:pt>
                <c:pt idx="484">
                  <c:v>9984.5630000000001</c:v>
                </c:pt>
                <c:pt idx="485">
                  <c:v>9989.625</c:v>
                </c:pt>
                <c:pt idx="486">
                  <c:v>10045.288</c:v>
                </c:pt>
                <c:pt idx="487">
                  <c:v>10190.737999999999</c:v>
                </c:pt>
                <c:pt idx="488">
                  <c:v>10392.950000000001</c:v>
                </c:pt>
                <c:pt idx="489">
                  <c:v>10389.599999999999</c:v>
                </c:pt>
                <c:pt idx="490">
                  <c:v>10364.824000000001</c:v>
                </c:pt>
                <c:pt idx="491">
                  <c:v>10259.649000000001</c:v>
                </c:pt>
                <c:pt idx="492">
                  <c:v>10217.775000000001</c:v>
                </c:pt>
                <c:pt idx="493">
                  <c:v>10233.636999999999</c:v>
                </c:pt>
                <c:pt idx="494">
                  <c:v>10236.649000000001</c:v>
                </c:pt>
                <c:pt idx="495">
                  <c:v>10246.175000000001</c:v>
                </c:pt>
                <c:pt idx="496">
                  <c:v>10232.338</c:v>
                </c:pt>
                <c:pt idx="497">
                  <c:v>10295.063</c:v>
                </c:pt>
                <c:pt idx="498">
                  <c:v>10404</c:v>
                </c:pt>
                <c:pt idx="499">
                  <c:v>10354.437</c:v>
                </c:pt>
                <c:pt idx="500">
                  <c:v>10321.949999999999</c:v>
                </c:pt>
                <c:pt idx="501">
                  <c:v>10351.813</c:v>
                </c:pt>
                <c:pt idx="502">
                  <c:v>10321.300000000001</c:v>
                </c:pt>
                <c:pt idx="503">
                  <c:v>10057.75</c:v>
                </c:pt>
                <c:pt idx="504">
                  <c:v>9953.9619999999995</c:v>
                </c:pt>
                <c:pt idx="505">
                  <c:v>9891.9249999999993</c:v>
                </c:pt>
                <c:pt idx="506">
                  <c:v>9883.2250000000004</c:v>
                </c:pt>
                <c:pt idx="507">
                  <c:v>9853.9629999999997</c:v>
                </c:pt>
                <c:pt idx="508">
                  <c:v>9855.5</c:v>
                </c:pt>
                <c:pt idx="509">
                  <c:v>9847.1749999999993</c:v>
                </c:pt>
                <c:pt idx="510">
                  <c:v>9875.8369999999995</c:v>
                </c:pt>
                <c:pt idx="511">
                  <c:v>9973.85</c:v>
                </c:pt>
                <c:pt idx="512">
                  <c:v>10101.874</c:v>
                </c:pt>
                <c:pt idx="513">
                  <c:v>10325.412</c:v>
                </c:pt>
                <c:pt idx="514">
                  <c:v>10417.124</c:v>
                </c:pt>
                <c:pt idx="515">
                  <c:v>10394.6</c:v>
                </c:pt>
                <c:pt idx="516">
                  <c:v>10315.074999999999</c:v>
                </c:pt>
                <c:pt idx="517">
                  <c:v>10309.425000000001</c:v>
                </c:pt>
                <c:pt idx="518">
                  <c:v>10336.136999999999</c:v>
                </c:pt>
                <c:pt idx="519">
                  <c:v>10373.275000000001</c:v>
                </c:pt>
                <c:pt idx="520">
                  <c:v>10387.050000000001</c:v>
                </c:pt>
                <c:pt idx="521">
                  <c:v>10500.688</c:v>
                </c:pt>
                <c:pt idx="522">
                  <c:v>10463.975</c:v>
                </c:pt>
                <c:pt idx="523">
                  <c:v>10413.025</c:v>
                </c:pt>
                <c:pt idx="524">
                  <c:v>10363.550000000001</c:v>
                </c:pt>
                <c:pt idx="525">
                  <c:v>10314.375</c:v>
                </c:pt>
                <c:pt idx="526">
                  <c:v>10293.687</c:v>
                </c:pt>
                <c:pt idx="527">
                  <c:v>10264.462</c:v>
                </c:pt>
                <c:pt idx="528">
                  <c:v>10225.949999999999</c:v>
                </c:pt>
                <c:pt idx="529">
                  <c:v>10073.575000000001</c:v>
                </c:pt>
                <c:pt idx="530">
                  <c:v>10013.849999999999</c:v>
                </c:pt>
                <c:pt idx="531">
                  <c:v>10000.4</c:v>
                </c:pt>
                <c:pt idx="532">
                  <c:v>10016.487000000001</c:v>
                </c:pt>
                <c:pt idx="533">
                  <c:v>10025.700000000001</c:v>
                </c:pt>
                <c:pt idx="534">
                  <c:v>10040.788</c:v>
                </c:pt>
                <c:pt idx="535">
                  <c:v>10049.625</c:v>
                </c:pt>
                <c:pt idx="536">
                  <c:v>10082.361999999999</c:v>
                </c:pt>
                <c:pt idx="537">
                  <c:v>10167.437999999998</c:v>
                </c:pt>
                <c:pt idx="538">
                  <c:v>10185.986999999999</c:v>
                </c:pt>
                <c:pt idx="539">
                  <c:v>10202.625</c:v>
                </c:pt>
                <c:pt idx="540">
                  <c:v>10206.187</c:v>
                </c:pt>
                <c:pt idx="541">
                  <c:v>10194.937</c:v>
                </c:pt>
                <c:pt idx="542">
                  <c:v>10179.712</c:v>
                </c:pt>
                <c:pt idx="543">
                  <c:v>10176.113000000001</c:v>
                </c:pt>
                <c:pt idx="544">
                  <c:v>10301.574000000001</c:v>
                </c:pt>
                <c:pt idx="545">
                  <c:v>10364.525</c:v>
                </c:pt>
                <c:pt idx="546">
                  <c:v>10412.799999999999</c:v>
                </c:pt>
                <c:pt idx="547">
                  <c:v>10411.049999999999</c:v>
                </c:pt>
                <c:pt idx="548">
                  <c:v>10359.625</c:v>
                </c:pt>
                <c:pt idx="549">
                  <c:v>10330.349999999999</c:v>
                </c:pt>
                <c:pt idx="550">
                  <c:v>10261.612000000001</c:v>
                </c:pt>
                <c:pt idx="551">
                  <c:v>10179.1</c:v>
                </c:pt>
                <c:pt idx="552">
                  <c:v>10160.613000000001</c:v>
                </c:pt>
                <c:pt idx="553">
                  <c:v>10048.861999999999</c:v>
                </c:pt>
                <c:pt idx="554">
                  <c:v>9942.8250000000007</c:v>
                </c:pt>
                <c:pt idx="555">
                  <c:v>9912.9499999999989</c:v>
                </c:pt>
                <c:pt idx="556">
                  <c:v>9889.125</c:v>
                </c:pt>
                <c:pt idx="557">
                  <c:v>9912.2870000000003</c:v>
                </c:pt>
                <c:pt idx="558">
                  <c:v>9909.362000000001</c:v>
                </c:pt>
                <c:pt idx="559">
                  <c:v>9944.1869999999999</c:v>
                </c:pt>
                <c:pt idx="560">
                  <c:v>9948.3369999999995</c:v>
                </c:pt>
                <c:pt idx="561">
                  <c:v>9996</c:v>
                </c:pt>
                <c:pt idx="562">
                  <c:v>10020.625</c:v>
                </c:pt>
                <c:pt idx="563">
                  <c:v>9990.6</c:v>
                </c:pt>
                <c:pt idx="564">
                  <c:v>9929.362000000001</c:v>
                </c:pt>
                <c:pt idx="565">
                  <c:v>9959.1620000000003</c:v>
                </c:pt>
                <c:pt idx="566">
                  <c:v>9982.8500000000022</c:v>
                </c:pt>
                <c:pt idx="567">
                  <c:v>10028.636999999999</c:v>
                </c:pt>
                <c:pt idx="568">
                  <c:v>10101.100000000002</c:v>
                </c:pt>
                <c:pt idx="569">
                  <c:v>10134</c:v>
                </c:pt>
                <c:pt idx="570">
                  <c:v>9992.5119999999988</c:v>
                </c:pt>
                <c:pt idx="571">
                  <c:v>9955.4750000000004</c:v>
                </c:pt>
                <c:pt idx="572">
                  <c:v>9940.0750000000007</c:v>
                </c:pt>
                <c:pt idx="573">
                  <c:v>9895.2250000000004</c:v>
                </c:pt>
                <c:pt idx="574">
                  <c:v>9806.1880000000001</c:v>
                </c:pt>
                <c:pt idx="575">
                  <c:v>9730.5619999999999</c:v>
                </c:pt>
                <c:pt idx="576">
                  <c:v>9686.5119999999988</c:v>
                </c:pt>
                <c:pt idx="577">
                  <c:v>9574.9619999999995</c:v>
                </c:pt>
                <c:pt idx="578">
                  <c:v>9505.2750000000015</c:v>
                </c:pt>
                <c:pt idx="579">
                  <c:v>9453.5250000000015</c:v>
                </c:pt>
                <c:pt idx="580">
                  <c:v>9432.9500000000007</c:v>
                </c:pt>
                <c:pt idx="581">
                  <c:v>9437.2619999999988</c:v>
                </c:pt>
                <c:pt idx="582">
                  <c:v>9456.2870000000003</c:v>
                </c:pt>
                <c:pt idx="583">
                  <c:v>9490.5120000000006</c:v>
                </c:pt>
                <c:pt idx="584">
                  <c:v>9521.0499999999993</c:v>
                </c:pt>
                <c:pt idx="585">
                  <c:v>9530.2129999999997</c:v>
                </c:pt>
                <c:pt idx="586">
                  <c:v>9532.9120000000003</c:v>
                </c:pt>
                <c:pt idx="587">
                  <c:v>9561.7999999999993</c:v>
                </c:pt>
                <c:pt idx="588">
                  <c:v>9568.862000000001</c:v>
                </c:pt>
                <c:pt idx="589">
                  <c:v>9559.4380000000019</c:v>
                </c:pt>
                <c:pt idx="590">
                  <c:v>9580.737000000001</c:v>
                </c:pt>
                <c:pt idx="591">
                  <c:v>9596.5370000000003</c:v>
                </c:pt>
                <c:pt idx="592">
                  <c:v>9687.237000000001</c:v>
                </c:pt>
                <c:pt idx="593">
                  <c:v>9751.4369999999999</c:v>
                </c:pt>
                <c:pt idx="594">
                  <c:v>9754.5380000000005</c:v>
                </c:pt>
                <c:pt idx="595">
                  <c:v>9842.4619999999995</c:v>
                </c:pt>
                <c:pt idx="596">
                  <c:v>9866.25</c:v>
                </c:pt>
                <c:pt idx="597">
                  <c:v>9865.4249999999993</c:v>
                </c:pt>
                <c:pt idx="598">
                  <c:v>9772.875</c:v>
                </c:pt>
                <c:pt idx="599">
                  <c:v>9674.2749999999996</c:v>
                </c:pt>
                <c:pt idx="600">
                  <c:v>9636.5120000000006</c:v>
                </c:pt>
                <c:pt idx="601">
                  <c:v>9574.85</c:v>
                </c:pt>
                <c:pt idx="602">
                  <c:v>9561.6870000000017</c:v>
                </c:pt>
                <c:pt idx="603">
                  <c:v>9546.4249999999993</c:v>
                </c:pt>
                <c:pt idx="604">
                  <c:v>9522.5750000000007</c:v>
                </c:pt>
                <c:pt idx="605">
                  <c:v>9537.3369999999995</c:v>
                </c:pt>
                <c:pt idx="606">
                  <c:v>9575.3869999999988</c:v>
                </c:pt>
                <c:pt idx="607">
                  <c:v>9579.0750000000007</c:v>
                </c:pt>
                <c:pt idx="608">
                  <c:v>9619.65</c:v>
                </c:pt>
                <c:pt idx="609">
                  <c:v>9646.4</c:v>
                </c:pt>
                <c:pt idx="610">
                  <c:v>9626.5879999999997</c:v>
                </c:pt>
                <c:pt idx="611">
                  <c:v>9611.3250000000007</c:v>
                </c:pt>
                <c:pt idx="612">
                  <c:v>9615.362000000001</c:v>
                </c:pt>
                <c:pt idx="613">
                  <c:v>9626.8990000000013</c:v>
                </c:pt>
                <c:pt idx="614">
                  <c:v>9688.6749999999993</c:v>
                </c:pt>
                <c:pt idx="615">
                  <c:v>9687.5370000000003</c:v>
                </c:pt>
                <c:pt idx="616">
                  <c:v>9730.9120000000003</c:v>
                </c:pt>
                <c:pt idx="617">
                  <c:v>9795.5499999999993</c:v>
                </c:pt>
                <c:pt idx="618">
                  <c:v>9833.6880000000019</c:v>
                </c:pt>
                <c:pt idx="619">
                  <c:v>9908.362000000001</c:v>
                </c:pt>
                <c:pt idx="620">
                  <c:v>9918.012999999999</c:v>
                </c:pt>
                <c:pt idx="621">
                  <c:v>9855.8379999999997</c:v>
                </c:pt>
                <c:pt idx="622">
                  <c:v>9812.2379999999994</c:v>
                </c:pt>
                <c:pt idx="623">
                  <c:v>9806.2630000000008</c:v>
                </c:pt>
                <c:pt idx="624">
                  <c:v>9804.0370000000003</c:v>
                </c:pt>
                <c:pt idx="625">
                  <c:v>9787.5619999999999</c:v>
                </c:pt>
                <c:pt idx="626">
                  <c:v>9797.362000000001</c:v>
                </c:pt>
                <c:pt idx="627">
                  <c:v>9776.2630000000008</c:v>
                </c:pt>
                <c:pt idx="628">
                  <c:v>9749.3369999999995</c:v>
                </c:pt>
                <c:pt idx="629">
                  <c:v>9770.2620000000006</c:v>
                </c:pt>
                <c:pt idx="630">
                  <c:v>9806.75</c:v>
                </c:pt>
                <c:pt idx="631">
                  <c:v>9861.7750000000015</c:v>
                </c:pt>
                <c:pt idx="632">
                  <c:v>9930.762999999999</c:v>
                </c:pt>
                <c:pt idx="633">
                  <c:v>10133.862000000001</c:v>
                </c:pt>
                <c:pt idx="634">
                  <c:v>10218.5</c:v>
                </c:pt>
                <c:pt idx="635">
                  <c:v>10181.913</c:v>
                </c:pt>
                <c:pt idx="636">
                  <c:v>10157.062000000002</c:v>
                </c:pt>
                <c:pt idx="637">
                  <c:v>10161.736999999999</c:v>
                </c:pt>
                <c:pt idx="638">
                  <c:v>10195.074999999999</c:v>
                </c:pt>
                <c:pt idx="639">
                  <c:v>10202.125</c:v>
                </c:pt>
                <c:pt idx="640">
                  <c:v>10220.713</c:v>
                </c:pt>
                <c:pt idx="641">
                  <c:v>10319.236999999999</c:v>
                </c:pt>
                <c:pt idx="642">
                  <c:v>10362.975</c:v>
                </c:pt>
                <c:pt idx="643">
                  <c:v>10363.424999999999</c:v>
                </c:pt>
                <c:pt idx="644">
                  <c:v>10305.912</c:v>
                </c:pt>
                <c:pt idx="645">
                  <c:v>10225.575000000001</c:v>
                </c:pt>
                <c:pt idx="646">
                  <c:v>10187.25</c:v>
                </c:pt>
                <c:pt idx="647">
                  <c:v>10181.475</c:v>
                </c:pt>
                <c:pt idx="648">
                  <c:v>10174.549999999999</c:v>
                </c:pt>
                <c:pt idx="649">
                  <c:v>10202.488000000001</c:v>
                </c:pt>
                <c:pt idx="650">
                  <c:v>10090.975</c:v>
                </c:pt>
                <c:pt idx="651">
                  <c:v>10074.049999999999</c:v>
                </c:pt>
                <c:pt idx="652">
                  <c:v>10094.387999999999</c:v>
                </c:pt>
                <c:pt idx="653">
                  <c:v>10052.937000000002</c:v>
                </c:pt>
                <c:pt idx="654">
                  <c:v>10011.263000000001</c:v>
                </c:pt>
                <c:pt idx="655">
                  <c:v>10026.238000000001</c:v>
                </c:pt>
                <c:pt idx="656">
                  <c:v>10154.887000000001</c:v>
                </c:pt>
                <c:pt idx="657">
                  <c:v>10150.523999999999</c:v>
                </c:pt>
                <c:pt idx="658">
                  <c:v>9851.0750000000007</c:v>
                </c:pt>
                <c:pt idx="659">
                  <c:v>9916.9000000000015</c:v>
                </c:pt>
                <c:pt idx="660">
                  <c:v>9893.2749999999996</c:v>
                </c:pt>
                <c:pt idx="661">
                  <c:v>9871.5120000000006</c:v>
                </c:pt>
                <c:pt idx="662">
                  <c:v>9865.887999999999</c:v>
                </c:pt>
                <c:pt idx="663">
                  <c:v>9895.7119999999995</c:v>
                </c:pt>
                <c:pt idx="664">
                  <c:v>9907.4000000000015</c:v>
                </c:pt>
                <c:pt idx="665">
                  <c:v>9972.0249999999996</c:v>
                </c:pt>
                <c:pt idx="666">
                  <c:v>9992.6630000000005</c:v>
                </c:pt>
                <c:pt idx="667">
                  <c:v>10014.487000000001</c:v>
                </c:pt>
                <c:pt idx="668">
                  <c:v>10016.450000000001</c:v>
                </c:pt>
                <c:pt idx="669">
                  <c:v>9990.5120000000006</c:v>
                </c:pt>
                <c:pt idx="670">
                  <c:v>10001.025</c:v>
                </c:pt>
                <c:pt idx="671">
                  <c:v>9985.2119999999995</c:v>
                </c:pt>
                <c:pt idx="672">
                  <c:v>9969.0619999999999</c:v>
                </c:pt>
                <c:pt idx="673">
                  <c:v>9834.375</c:v>
                </c:pt>
                <c:pt idx="674">
                  <c:v>9772.125</c:v>
                </c:pt>
                <c:pt idx="675">
                  <c:v>9739.5869999999995</c:v>
                </c:pt>
                <c:pt idx="676">
                  <c:v>9733.2749999999996</c:v>
                </c:pt>
                <c:pt idx="677">
                  <c:v>9750.2880000000005</c:v>
                </c:pt>
                <c:pt idx="678">
                  <c:v>9732.125</c:v>
                </c:pt>
                <c:pt idx="679">
                  <c:v>9804.5750000000007</c:v>
                </c:pt>
                <c:pt idx="680">
                  <c:v>9892.7999999999993</c:v>
                </c:pt>
                <c:pt idx="681">
                  <c:v>9890.5370000000003</c:v>
                </c:pt>
                <c:pt idx="682">
                  <c:v>9873.6370000000006</c:v>
                </c:pt>
                <c:pt idx="683">
                  <c:v>9771.75</c:v>
                </c:pt>
                <c:pt idx="684">
                  <c:v>9776.5120000000006</c:v>
                </c:pt>
                <c:pt idx="685">
                  <c:v>9726.9629999999997</c:v>
                </c:pt>
                <c:pt idx="686">
                  <c:v>9758.9249999999993</c:v>
                </c:pt>
                <c:pt idx="687">
                  <c:v>9754.9249999999993</c:v>
                </c:pt>
                <c:pt idx="688">
                  <c:v>9783.3240000000005</c:v>
                </c:pt>
                <c:pt idx="689">
                  <c:v>9900.5380000000005</c:v>
                </c:pt>
                <c:pt idx="690">
                  <c:v>10028.950000000001</c:v>
                </c:pt>
                <c:pt idx="691">
                  <c:v>10006.636999999999</c:v>
                </c:pt>
                <c:pt idx="692">
                  <c:v>9999.6129999999994</c:v>
                </c:pt>
                <c:pt idx="693">
                  <c:v>9871.4619999999995</c:v>
                </c:pt>
                <c:pt idx="694">
                  <c:v>9868.4000000000015</c:v>
                </c:pt>
                <c:pt idx="695">
                  <c:v>9815.2249999999985</c:v>
                </c:pt>
                <c:pt idx="696">
                  <c:v>9777.25</c:v>
                </c:pt>
                <c:pt idx="697">
                  <c:v>9714.0869999999995</c:v>
                </c:pt>
                <c:pt idx="698">
                  <c:v>9726.5749999999989</c:v>
                </c:pt>
                <c:pt idx="699">
                  <c:v>9755.7750000000015</c:v>
                </c:pt>
                <c:pt idx="700">
                  <c:v>9765.3369999999995</c:v>
                </c:pt>
                <c:pt idx="701">
                  <c:v>9767.0999999999985</c:v>
                </c:pt>
                <c:pt idx="702">
                  <c:v>9783.4750000000004</c:v>
                </c:pt>
                <c:pt idx="703">
                  <c:v>9815.1369999999988</c:v>
                </c:pt>
                <c:pt idx="704">
                  <c:v>9856.8869999999988</c:v>
                </c:pt>
                <c:pt idx="705">
                  <c:v>9876.8869999999988</c:v>
                </c:pt>
                <c:pt idx="706">
                  <c:v>9875.4620000000014</c:v>
                </c:pt>
                <c:pt idx="707">
                  <c:v>9873.2870000000003</c:v>
                </c:pt>
                <c:pt idx="708">
                  <c:v>9911.9750000000004</c:v>
                </c:pt>
                <c:pt idx="709">
                  <c:v>9927.2739999999994</c:v>
                </c:pt>
                <c:pt idx="710">
                  <c:v>10019.663</c:v>
                </c:pt>
                <c:pt idx="711">
                  <c:v>10061.675000000001</c:v>
                </c:pt>
                <c:pt idx="712">
                  <c:v>10103.999</c:v>
                </c:pt>
                <c:pt idx="713">
                  <c:v>10119.5</c:v>
                </c:pt>
                <c:pt idx="714">
                  <c:v>10253.237000000001</c:v>
                </c:pt>
                <c:pt idx="715">
                  <c:v>10242.537</c:v>
                </c:pt>
                <c:pt idx="716">
                  <c:v>10218.474999999999</c:v>
                </c:pt>
                <c:pt idx="717">
                  <c:v>10122.537</c:v>
                </c:pt>
                <c:pt idx="718">
                  <c:v>10079.674999999999</c:v>
                </c:pt>
                <c:pt idx="719">
                  <c:v>10027.724999999999</c:v>
                </c:pt>
                <c:pt idx="720">
                  <c:v>10040.450000000001</c:v>
                </c:pt>
                <c:pt idx="721">
                  <c:v>10041.062</c:v>
                </c:pt>
                <c:pt idx="722">
                  <c:v>10007.75</c:v>
                </c:pt>
                <c:pt idx="723">
                  <c:v>9988.8869999999988</c:v>
                </c:pt>
                <c:pt idx="724">
                  <c:v>9991.4750000000004</c:v>
                </c:pt>
                <c:pt idx="725">
                  <c:v>9956.7250000000004</c:v>
                </c:pt>
                <c:pt idx="726">
                  <c:v>9949.5619999999999</c:v>
                </c:pt>
                <c:pt idx="727">
                  <c:v>9986.2619999999988</c:v>
                </c:pt>
                <c:pt idx="728">
                  <c:v>10087.099999999999</c:v>
                </c:pt>
                <c:pt idx="729">
                  <c:v>10105.462</c:v>
                </c:pt>
                <c:pt idx="730">
                  <c:v>10057.574000000001</c:v>
                </c:pt>
                <c:pt idx="731">
                  <c:v>9985.9120000000003</c:v>
                </c:pt>
                <c:pt idx="732">
                  <c:v>9955.8240000000005</c:v>
                </c:pt>
                <c:pt idx="733">
                  <c:v>9952.737000000001</c:v>
                </c:pt>
                <c:pt idx="734">
                  <c:v>10061.062</c:v>
                </c:pt>
                <c:pt idx="735">
                  <c:v>10107.237000000001</c:v>
                </c:pt>
                <c:pt idx="736">
                  <c:v>10164.386999999999</c:v>
                </c:pt>
                <c:pt idx="737">
                  <c:v>10250.188000000002</c:v>
                </c:pt>
                <c:pt idx="738">
                  <c:v>10280.712</c:v>
                </c:pt>
                <c:pt idx="739">
                  <c:v>10221.687999999998</c:v>
                </c:pt>
                <c:pt idx="740">
                  <c:v>10111.425000000001</c:v>
                </c:pt>
                <c:pt idx="741">
                  <c:v>10081.849999999999</c:v>
                </c:pt>
                <c:pt idx="742">
                  <c:v>10050.287</c:v>
                </c:pt>
                <c:pt idx="743">
                  <c:v>10034.437000000002</c:v>
                </c:pt>
                <c:pt idx="744">
                  <c:v>9979.7749999999996</c:v>
                </c:pt>
              </c:numCache>
            </c:numRef>
          </c:val>
          <c:extLst>
            <c:ext xmlns:c16="http://schemas.microsoft.com/office/drawing/2014/chart" uri="{C3380CC4-5D6E-409C-BE32-E72D297353CC}">
              <c16:uniqueId val="{00000000-D925-4327-B533-9990C121D5BF}"/>
            </c:ext>
          </c:extLst>
        </c:ser>
        <c:ser>
          <c:idx val="6"/>
          <c:order val="2"/>
          <c:tx>
            <c:strRef>
              <c:f>'Rok 2030'!$NC$1</c:f>
              <c:strCache>
                <c:ptCount val="1"/>
                <c:pt idx="0">
                  <c:v> Biogas, biomass, hydro </c:v>
                </c:pt>
              </c:strCache>
            </c:strRef>
          </c:tx>
          <c:spPr>
            <a:solidFill>
              <a:schemeClr val="accent5">
                <a:lumMod val="60000"/>
                <a:lumOff val="40000"/>
              </a:schemeClr>
            </a:solidFill>
            <a:ln>
              <a:noFill/>
            </a:ln>
            <a:effectLst/>
          </c:spPr>
          <c:val>
            <c:numRef>
              <c:f>'Rok 2030'!$NC$2:$NC$746</c:f>
              <c:numCache>
                <c:formatCode>#,##0</c:formatCode>
                <c:ptCount val="745"/>
                <c:pt idx="1">
                  <c:v>2124.6307634408599</c:v>
                </c:pt>
                <c:pt idx="2">
                  <c:v>2124.6307634408599</c:v>
                </c:pt>
                <c:pt idx="3">
                  <c:v>2124.6307634408599</c:v>
                </c:pt>
                <c:pt idx="4">
                  <c:v>2124.6307634408599</c:v>
                </c:pt>
                <c:pt idx="5">
                  <c:v>2124.6307634408599</c:v>
                </c:pt>
                <c:pt idx="6">
                  <c:v>2124.6307634408599</c:v>
                </c:pt>
                <c:pt idx="7">
                  <c:v>2124.6307634408599</c:v>
                </c:pt>
                <c:pt idx="8">
                  <c:v>2124.6307634408599</c:v>
                </c:pt>
                <c:pt idx="9">
                  <c:v>2124.6307634408599</c:v>
                </c:pt>
                <c:pt idx="10">
                  <c:v>2124.6307634408599</c:v>
                </c:pt>
                <c:pt idx="11">
                  <c:v>2124.6307634408599</c:v>
                </c:pt>
                <c:pt idx="12">
                  <c:v>2124.6307634408599</c:v>
                </c:pt>
                <c:pt idx="13">
                  <c:v>2124.6307634408599</c:v>
                </c:pt>
                <c:pt idx="14">
                  <c:v>2124.6307634408599</c:v>
                </c:pt>
                <c:pt idx="15">
                  <c:v>2124.6307634408599</c:v>
                </c:pt>
                <c:pt idx="16">
                  <c:v>2124.6307634408599</c:v>
                </c:pt>
                <c:pt idx="17">
                  <c:v>2124.6307634408599</c:v>
                </c:pt>
                <c:pt idx="18">
                  <c:v>2124.6307634408599</c:v>
                </c:pt>
                <c:pt idx="19">
                  <c:v>2124.6307634408599</c:v>
                </c:pt>
                <c:pt idx="20">
                  <c:v>2124.6307634408599</c:v>
                </c:pt>
                <c:pt idx="21">
                  <c:v>2124.6307634408599</c:v>
                </c:pt>
                <c:pt idx="22">
                  <c:v>2124.6307634408599</c:v>
                </c:pt>
                <c:pt idx="23">
                  <c:v>2124.6307634408599</c:v>
                </c:pt>
                <c:pt idx="24">
                  <c:v>2124.6307634408599</c:v>
                </c:pt>
                <c:pt idx="25">
                  <c:v>2124.6307634408599</c:v>
                </c:pt>
                <c:pt idx="26">
                  <c:v>2124.6307634408599</c:v>
                </c:pt>
                <c:pt idx="27">
                  <c:v>2124.6307634408599</c:v>
                </c:pt>
                <c:pt idx="28">
                  <c:v>2124.6307634408599</c:v>
                </c:pt>
                <c:pt idx="29">
                  <c:v>2124.6307634408599</c:v>
                </c:pt>
                <c:pt idx="30">
                  <c:v>2124.6307634408599</c:v>
                </c:pt>
                <c:pt idx="31">
                  <c:v>2124.6307634408599</c:v>
                </c:pt>
                <c:pt idx="32">
                  <c:v>2124.6307634408599</c:v>
                </c:pt>
                <c:pt idx="33">
                  <c:v>2124.6307634408599</c:v>
                </c:pt>
                <c:pt idx="34">
                  <c:v>2124.6307634408599</c:v>
                </c:pt>
                <c:pt idx="35">
                  <c:v>2124.6307634408599</c:v>
                </c:pt>
                <c:pt idx="36">
                  <c:v>2124.6307634408599</c:v>
                </c:pt>
                <c:pt idx="37">
                  <c:v>2124.6307634408599</c:v>
                </c:pt>
                <c:pt idx="38">
                  <c:v>2124.6307634408599</c:v>
                </c:pt>
                <c:pt idx="39">
                  <c:v>2124.6307634408599</c:v>
                </c:pt>
                <c:pt idx="40">
                  <c:v>2124.6307634408599</c:v>
                </c:pt>
                <c:pt idx="41">
                  <c:v>2124.6307634408599</c:v>
                </c:pt>
                <c:pt idx="42">
                  <c:v>2124.6307634408599</c:v>
                </c:pt>
                <c:pt idx="43">
                  <c:v>2124.6307634408599</c:v>
                </c:pt>
                <c:pt idx="44">
                  <c:v>2124.6307634408599</c:v>
                </c:pt>
                <c:pt idx="45">
                  <c:v>2124.6307634408599</c:v>
                </c:pt>
                <c:pt idx="46">
                  <c:v>2124.6307634408599</c:v>
                </c:pt>
                <c:pt idx="47">
                  <c:v>2124.6307634408599</c:v>
                </c:pt>
                <c:pt idx="48">
                  <c:v>2124.6307634408599</c:v>
                </c:pt>
                <c:pt idx="49">
                  <c:v>2124.6307634408599</c:v>
                </c:pt>
                <c:pt idx="50">
                  <c:v>2124.6307634408599</c:v>
                </c:pt>
                <c:pt idx="51">
                  <c:v>2124.6307634408599</c:v>
                </c:pt>
                <c:pt idx="52">
                  <c:v>2124.6307634408599</c:v>
                </c:pt>
                <c:pt idx="53">
                  <c:v>2124.6307634408599</c:v>
                </c:pt>
                <c:pt idx="54">
                  <c:v>2124.6307634408599</c:v>
                </c:pt>
                <c:pt idx="55">
                  <c:v>2124.6307634408599</c:v>
                </c:pt>
                <c:pt idx="56">
                  <c:v>2124.6307634408599</c:v>
                </c:pt>
                <c:pt idx="57">
                  <c:v>2124.6307634408599</c:v>
                </c:pt>
                <c:pt idx="58">
                  <c:v>2124.6307634408599</c:v>
                </c:pt>
                <c:pt idx="59">
                  <c:v>2124.6307634408599</c:v>
                </c:pt>
                <c:pt idx="60">
                  <c:v>2124.6307634408599</c:v>
                </c:pt>
                <c:pt idx="61">
                  <c:v>2124.6307634408599</c:v>
                </c:pt>
                <c:pt idx="62">
                  <c:v>2124.6307634408599</c:v>
                </c:pt>
                <c:pt idx="63">
                  <c:v>2124.6307634408599</c:v>
                </c:pt>
                <c:pt idx="64">
                  <c:v>2124.6307634408599</c:v>
                </c:pt>
                <c:pt idx="65">
                  <c:v>2124.6307634408599</c:v>
                </c:pt>
                <c:pt idx="66">
                  <c:v>2124.6307634408599</c:v>
                </c:pt>
                <c:pt idx="67">
                  <c:v>2124.6307634408599</c:v>
                </c:pt>
                <c:pt idx="68">
                  <c:v>2124.6307634408599</c:v>
                </c:pt>
                <c:pt idx="69">
                  <c:v>2124.6307634408599</c:v>
                </c:pt>
                <c:pt idx="70">
                  <c:v>2124.6307634408599</c:v>
                </c:pt>
                <c:pt idx="71">
                  <c:v>2124.6307634408599</c:v>
                </c:pt>
                <c:pt idx="72">
                  <c:v>2124.6307634408599</c:v>
                </c:pt>
                <c:pt idx="73">
                  <c:v>2124.6307634408599</c:v>
                </c:pt>
                <c:pt idx="74">
                  <c:v>2124.6307634408599</c:v>
                </c:pt>
                <c:pt idx="75">
                  <c:v>2124.6307634408599</c:v>
                </c:pt>
                <c:pt idx="76">
                  <c:v>2124.6307634408599</c:v>
                </c:pt>
                <c:pt idx="77">
                  <c:v>2124.6307634408599</c:v>
                </c:pt>
                <c:pt idx="78">
                  <c:v>2124.6307634408599</c:v>
                </c:pt>
                <c:pt idx="79">
                  <c:v>2124.6307634408599</c:v>
                </c:pt>
                <c:pt idx="80">
                  <c:v>2124.6307634408599</c:v>
                </c:pt>
                <c:pt idx="81">
                  <c:v>2124.6307634408599</c:v>
                </c:pt>
                <c:pt idx="82">
                  <c:v>2124.6307634408599</c:v>
                </c:pt>
                <c:pt idx="83">
                  <c:v>2124.6307634408599</c:v>
                </c:pt>
                <c:pt idx="84">
                  <c:v>2124.6307634408599</c:v>
                </c:pt>
                <c:pt idx="85">
                  <c:v>2124.6307634408599</c:v>
                </c:pt>
                <c:pt idx="86">
                  <c:v>2124.6307634408599</c:v>
                </c:pt>
                <c:pt idx="87">
                  <c:v>2124.6307634408599</c:v>
                </c:pt>
                <c:pt idx="88">
                  <c:v>2124.6307634408599</c:v>
                </c:pt>
                <c:pt idx="89">
                  <c:v>2124.6307634408599</c:v>
                </c:pt>
                <c:pt idx="90">
                  <c:v>2124.6307634408599</c:v>
                </c:pt>
                <c:pt idx="91">
                  <c:v>2124.6307634408599</c:v>
                </c:pt>
                <c:pt idx="92">
                  <c:v>2124.6307634408599</c:v>
                </c:pt>
                <c:pt idx="93">
                  <c:v>2124.6307634408599</c:v>
                </c:pt>
                <c:pt idx="94">
                  <c:v>2124.6307634408599</c:v>
                </c:pt>
                <c:pt idx="95">
                  <c:v>2124.6307634408599</c:v>
                </c:pt>
                <c:pt idx="96">
                  <c:v>2124.6307634408599</c:v>
                </c:pt>
                <c:pt idx="97">
                  <c:v>2124.6307634408599</c:v>
                </c:pt>
                <c:pt idx="98">
                  <c:v>2124.6307634408599</c:v>
                </c:pt>
                <c:pt idx="99">
                  <c:v>2124.6307634408599</c:v>
                </c:pt>
                <c:pt idx="100">
                  <c:v>2124.6307634408599</c:v>
                </c:pt>
                <c:pt idx="101">
                  <c:v>2124.6307634408599</c:v>
                </c:pt>
                <c:pt idx="102">
                  <c:v>2124.6307634408599</c:v>
                </c:pt>
                <c:pt idx="103">
                  <c:v>2124.6307634408599</c:v>
                </c:pt>
                <c:pt idx="104">
                  <c:v>2124.6307634408599</c:v>
                </c:pt>
                <c:pt idx="105">
                  <c:v>2124.6307634408599</c:v>
                </c:pt>
                <c:pt idx="106">
                  <c:v>2124.6307634408599</c:v>
                </c:pt>
                <c:pt idx="107">
                  <c:v>2124.6307634408599</c:v>
                </c:pt>
                <c:pt idx="108">
                  <c:v>2124.6307634408599</c:v>
                </c:pt>
                <c:pt idx="109">
                  <c:v>2124.6307634408599</c:v>
                </c:pt>
                <c:pt idx="110">
                  <c:v>2124.6307634408599</c:v>
                </c:pt>
                <c:pt idx="111">
                  <c:v>2124.6307634408599</c:v>
                </c:pt>
                <c:pt idx="112">
                  <c:v>2124.6307634408599</c:v>
                </c:pt>
                <c:pt idx="113">
                  <c:v>2124.6307634408599</c:v>
                </c:pt>
                <c:pt idx="114">
                  <c:v>2124.6307634408599</c:v>
                </c:pt>
                <c:pt idx="115">
                  <c:v>2124.6307634408599</c:v>
                </c:pt>
                <c:pt idx="116">
                  <c:v>2124.6307634408599</c:v>
                </c:pt>
                <c:pt idx="117">
                  <c:v>2124.6307634408599</c:v>
                </c:pt>
                <c:pt idx="118">
                  <c:v>2124.6307634408599</c:v>
                </c:pt>
                <c:pt idx="119">
                  <c:v>2124.6307634408599</c:v>
                </c:pt>
                <c:pt idx="120">
                  <c:v>2124.6307634408599</c:v>
                </c:pt>
                <c:pt idx="121">
                  <c:v>2124.6307634408599</c:v>
                </c:pt>
                <c:pt idx="122">
                  <c:v>2124.6307634408599</c:v>
                </c:pt>
                <c:pt idx="123">
                  <c:v>2124.6307634408599</c:v>
                </c:pt>
                <c:pt idx="124">
                  <c:v>2124.6307634408599</c:v>
                </c:pt>
                <c:pt idx="125">
                  <c:v>2124.6307634408599</c:v>
                </c:pt>
                <c:pt idx="126">
                  <c:v>2124.6307634408599</c:v>
                </c:pt>
                <c:pt idx="127">
                  <c:v>2124.6307634408599</c:v>
                </c:pt>
                <c:pt idx="128">
                  <c:v>2124.6307634408599</c:v>
                </c:pt>
                <c:pt idx="129">
                  <c:v>2124.6307634408599</c:v>
                </c:pt>
                <c:pt idx="130">
                  <c:v>2124.6307634408599</c:v>
                </c:pt>
                <c:pt idx="131">
                  <c:v>2124.6307634408599</c:v>
                </c:pt>
                <c:pt idx="132">
                  <c:v>2124.6307634408599</c:v>
                </c:pt>
                <c:pt idx="133">
                  <c:v>2124.6307634408599</c:v>
                </c:pt>
                <c:pt idx="134">
                  <c:v>2124.6307634408599</c:v>
                </c:pt>
                <c:pt idx="135">
                  <c:v>2124.6307634408599</c:v>
                </c:pt>
                <c:pt idx="136">
                  <c:v>2124.6307634408599</c:v>
                </c:pt>
                <c:pt idx="137">
                  <c:v>2124.6307634408599</c:v>
                </c:pt>
                <c:pt idx="138">
                  <c:v>2124.6307634408599</c:v>
                </c:pt>
                <c:pt idx="139">
                  <c:v>2124.6307634408599</c:v>
                </c:pt>
                <c:pt idx="140">
                  <c:v>2124.6307634408599</c:v>
                </c:pt>
                <c:pt idx="141">
                  <c:v>2124.6307634408599</c:v>
                </c:pt>
                <c:pt idx="142">
                  <c:v>2124.6307634408599</c:v>
                </c:pt>
                <c:pt idx="143">
                  <c:v>2124.6307634408599</c:v>
                </c:pt>
                <c:pt idx="144">
                  <c:v>2124.6307634408599</c:v>
                </c:pt>
                <c:pt idx="145">
                  <c:v>2124.6307634408599</c:v>
                </c:pt>
                <c:pt idx="146">
                  <c:v>2124.6307634408599</c:v>
                </c:pt>
                <c:pt idx="147">
                  <c:v>2124.6307634408599</c:v>
                </c:pt>
                <c:pt idx="148">
                  <c:v>2124.6307634408599</c:v>
                </c:pt>
                <c:pt idx="149">
                  <c:v>2124.6307634408599</c:v>
                </c:pt>
                <c:pt idx="150">
                  <c:v>2124.6307634408599</c:v>
                </c:pt>
                <c:pt idx="151">
                  <c:v>2124.6307634408599</c:v>
                </c:pt>
                <c:pt idx="152">
                  <c:v>2124.6307634408599</c:v>
                </c:pt>
                <c:pt idx="153">
                  <c:v>2124.6307634408599</c:v>
                </c:pt>
                <c:pt idx="154">
                  <c:v>2124.6307634408599</c:v>
                </c:pt>
                <c:pt idx="155">
                  <c:v>2124.6307634408599</c:v>
                </c:pt>
                <c:pt idx="156">
                  <c:v>2124.6307634408599</c:v>
                </c:pt>
                <c:pt idx="157">
                  <c:v>2124.6307634408599</c:v>
                </c:pt>
                <c:pt idx="158">
                  <c:v>2124.6307634408599</c:v>
                </c:pt>
                <c:pt idx="159">
                  <c:v>2124.6307634408599</c:v>
                </c:pt>
                <c:pt idx="160">
                  <c:v>2124.6307634408599</c:v>
                </c:pt>
                <c:pt idx="161">
                  <c:v>2124.6307634408599</c:v>
                </c:pt>
                <c:pt idx="162">
                  <c:v>2124.6307634408599</c:v>
                </c:pt>
                <c:pt idx="163">
                  <c:v>2124.6307634408599</c:v>
                </c:pt>
                <c:pt idx="164">
                  <c:v>2124.6307634408599</c:v>
                </c:pt>
                <c:pt idx="165">
                  <c:v>2124.6307634408599</c:v>
                </c:pt>
                <c:pt idx="166">
                  <c:v>2124.6307634408599</c:v>
                </c:pt>
                <c:pt idx="167">
                  <c:v>2124.6307634408599</c:v>
                </c:pt>
                <c:pt idx="168">
                  <c:v>2124.6307634408599</c:v>
                </c:pt>
                <c:pt idx="169">
                  <c:v>2124.6307634408599</c:v>
                </c:pt>
                <c:pt idx="170">
                  <c:v>2124.6307634408599</c:v>
                </c:pt>
                <c:pt idx="171">
                  <c:v>2124.6307634408599</c:v>
                </c:pt>
                <c:pt idx="172">
                  <c:v>2124.6307634408599</c:v>
                </c:pt>
                <c:pt idx="173">
                  <c:v>2124.6307634408599</c:v>
                </c:pt>
                <c:pt idx="174">
                  <c:v>2124.6307634408599</c:v>
                </c:pt>
                <c:pt idx="175">
                  <c:v>2124.6307634408599</c:v>
                </c:pt>
                <c:pt idx="176">
                  <c:v>2124.6307634408599</c:v>
                </c:pt>
                <c:pt idx="177">
                  <c:v>2124.6307634408599</c:v>
                </c:pt>
                <c:pt idx="178">
                  <c:v>2124.6307634408599</c:v>
                </c:pt>
                <c:pt idx="179">
                  <c:v>2124.6307634408599</c:v>
                </c:pt>
                <c:pt idx="180">
                  <c:v>2124.6307634408599</c:v>
                </c:pt>
                <c:pt idx="181">
                  <c:v>2124.6307634408599</c:v>
                </c:pt>
                <c:pt idx="182">
                  <c:v>2124.6307634408599</c:v>
                </c:pt>
                <c:pt idx="183">
                  <c:v>2124.6307634408599</c:v>
                </c:pt>
                <c:pt idx="184">
                  <c:v>2124.6307634408599</c:v>
                </c:pt>
                <c:pt idx="185">
                  <c:v>2124.6307634408599</c:v>
                </c:pt>
                <c:pt idx="186">
                  <c:v>2124.6307634408599</c:v>
                </c:pt>
                <c:pt idx="187">
                  <c:v>2124.6307634408599</c:v>
                </c:pt>
                <c:pt idx="188">
                  <c:v>2124.6307634408599</c:v>
                </c:pt>
                <c:pt idx="189">
                  <c:v>2124.6307634408599</c:v>
                </c:pt>
                <c:pt idx="190">
                  <c:v>2124.6307634408599</c:v>
                </c:pt>
                <c:pt idx="191">
                  <c:v>2124.6307634408599</c:v>
                </c:pt>
                <c:pt idx="192">
                  <c:v>2124.6307634408599</c:v>
                </c:pt>
                <c:pt idx="193">
                  <c:v>2124.6307634408599</c:v>
                </c:pt>
                <c:pt idx="194">
                  <c:v>2124.6307634408599</c:v>
                </c:pt>
                <c:pt idx="195">
                  <c:v>2124.6307634408599</c:v>
                </c:pt>
                <c:pt idx="196">
                  <c:v>2124.6307634408599</c:v>
                </c:pt>
                <c:pt idx="197">
                  <c:v>2124.6307634408599</c:v>
                </c:pt>
                <c:pt idx="198">
                  <c:v>2124.6307634408599</c:v>
                </c:pt>
                <c:pt idx="199">
                  <c:v>2124.6307634408599</c:v>
                </c:pt>
                <c:pt idx="200">
                  <c:v>2124.6307634408599</c:v>
                </c:pt>
                <c:pt idx="201">
                  <c:v>2124.6307634408599</c:v>
                </c:pt>
                <c:pt idx="202">
                  <c:v>2124.6307634408599</c:v>
                </c:pt>
                <c:pt idx="203">
                  <c:v>2124.6307634408599</c:v>
                </c:pt>
                <c:pt idx="204">
                  <c:v>2124.6307634408599</c:v>
                </c:pt>
                <c:pt idx="205">
                  <c:v>2124.6307634408599</c:v>
                </c:pt>
                <c:pt idx="206">
                  <c:v>2124.6307634408599</c:v>
                </c:pt>
                <c:pt idx="207">
                  <c:v>2124.6307634408599</c:v>
                </c:pt>
                <c:pt idx="208">
                  <c:v>2124.6307634408599</c:v>
                </c:pt>
                <c:pt idx="209">
                  <c:v>2124.6307634408599</c:v>
                </c:pt>
                <c:pt idx="210">
                  <c:v>2124.6307634408599</c:v>
                </c:pt>
                <c:pt idx="211">
                  <c:v>2124.6307634408599</c:v>
                </c:pt>
                <c:pt idx="212">
                  <c:v>2124.6307634408599</c:v>
                </c:pt>
                <c:pt idx="213">
                  <c:v>2124.6307634408599</c:v>
                </c:pt>
                <c:pt idx="214">
                  <c:v>2124.6307634408599</c:v>
                </c:pt>
                <c:pt idx="215">
                  <c:v>2124.6307634408599</c:v>
                </c:pt>
                <c:pt idx="216">
                  <c:v>2124.6307634408599</c:v>
                </c:pt>
                <c:pt idx="217">
                  <c:v>2124.6307634408599</c:v>
                </c:pt>
                <c:pt idx="218">
                  <c:v>2124.6307634408599</c:v>
                </c:pt>
                <c:pt idx="219">
                  <c:v>2124.6307634408599</c:v>
                </c:pt>
                <c:pt idx="220">
                  <c:v>2124.6307634408599</c:v>
                </c:pt>
                <c:pt idx="221">
                  <c:v>2124.6307634408599</c:v>
                </c:pt>
                <c:pt idx="222">
                  <c:v>2124.6307634408599</c:v>
                </c:pt>
                <c:pt idx="223">
                  <c:v>2124.6307634408599</c:v>
                </c:pt>
                <c:pt idx="224">
                  <c:v>2124.6307634408599</c:v>
                </c:pt>
                <c:pt idx="225">
                  <c:v>2124.6307634408599</c:v>
                </c:pt>
                <c:pt idx="226">
                  <c:v>2124.6307634408599</c:v>
                </c:pt>
                <c:pt idx="227">
                  <c:v>2124.6307634408599</c:v>
                </c:pt>
                <c:pt idx="228">
                  <c:v>2124.6307634408599</c:v>
                </c:pt>
                <c:pt idx="229">
                  <c:v>2124.6307634408599</c:v>
                </c:pt>
                <c:pt idx="230">
                  <c:v>2124.6307634408599</c:v>
                </c:pt>
                <c:pt idx="231">
                  <c:v>2124.6307634408599</c:v>
                </c:pt>
                <c:pt idx="232">
                  <c:v>2124.6307634408599</c:v>
                </c:pt>
                <c:pt idx="233">
                  <c:v>2124.6307634408599</c:v>
                </c:pt>
                <c:pt idx="234">
                  <c:v>2124.6307634408599</c:v>
                </c:pt>
                <c:pt idx="235">
                  <c:v>2124.6307634408599</c:v>
                </c:pt>
                <c:pt idx="236">
                  <c:v>2124.6307634408599</c:v>
                </c:pt>
                <c:pt idx="237">
                  <c:v>2124.6307634408599</c:v>
                </c:pt>
                <c:pt idx="238">
                  <c:v>2124.6307634408599</c:v>
                </c:pt>
                <c:pt idx="239">
                  <c:v>2124.6307634408599</c:v>
                </c:pt>
                <c:pt idx="240">
                  <c:v>2124.6307634408599</c:v>
                </c:pt>
                <c:pt idx="241">
                  <c:v>2124.6307634408599</c:v>
                </c:pt>
                <c:pt idx="242">
                  <c:v>2124.6307634408599</c:v>
                </c:pt>
                <c:pt idx="243">
                  <c:v>2124.6307634408599</c:v>
                </c:pt>
                <c:pt idx="244">
                  <c:v>2124.6307634408599</c:v>
                </c:pt>
                <c:pt idx="245">
                  <c:v>2124.6307634408599</c:v>
                </c:pt>
                <c:pt idx="246">
                  <c:v>2124.6307634408599</c:v>
                </c:pt>
                <c:pt idx="247">
                  <c:v>2124.6307634408599</c:v>
                </c:pt>
                <c:pt idx="248">
                  <c:v>2124.6307634408599</c:v>
                </c:pt>
                <c:pt idx="249">
                  <c:v>2124.6307634408599</c:v>
                </c:pt>
                <c:pt idx="250">
                  <c:v>2124.6307634408599</c:v>
                </c:pt>
                <c:pt idx="251">
                  <c:v>2124.6307634408599</c:v>
                </c:pt>
                <c:pt idx="252">
                  <c:v>2124.6307634408599</c:v>
                </c:pt>
                <c:pt idx="253">
                  <c:v>2124.6307634408599</c:v>
                </c:pt>
                <c:pt idx="254">
                  <c:v>2124.6307634408599</c:v>
                </c:pt>
                <c:pt idx="255">
                  <c:v>2124.6307634408599</c:v>
                </c:pt>
                <c:pt idx="256">
                  <c:v>2124.6307634408599</c:v>
                </c:pt>
                <c:pt idx="257">
                  <c:v>2124.6307634408599</c:v>
                </c:pt>
                <c:pt idx="258">
                  <c:v>2124.6307634408599</c:v>
                </c:pt>
                <c:pt idx="259">
                  <c:v>2124.6307634408599</c:v>
                </c:pt>
                <c:pt idx="260">
                  <c:v>2124.6307634408599</c:v>
                </c:pt>
                <c:pt idx="261">
                  <c:v>2124.6307634408599</c:v>
                </c:pt>
                <c:pt idx="262">
                  <c:v>2124.6307634408599</c:v>
                </c:pt>
                <c:pt idx="263">
                  <c:v>2124.6307634408599</c:v>
                </c:pt>
                <c:pt idx="264">
                  <c:v>2124.6307634408599</c:v>
                </c:pt>
                <c:pt idx="265">
                  <c:v>2124.6307634408599</c:v>
                </c:pt>
                <c:pt idx="266">
                  <c:v>2124.6307634408599</c:v>
                </c:pt>
                <c:pt idx="267">
                  <c:v>2124.6307634408599</c:v>
                </c:pt>
                <c:pt idx="268">
                  <c:v>2124.6307634408599</c:v>
                </c:pt>
                <c:pt idx="269">
                  <c:v>2124.6307634408599</c:v>
                </c:pt>
                <c:pt idx="270">
                  <c:v>2124.6307634408599</c:v>
                </c:pt>
                <c:pt idx="271">
                  <c:v>2124.6307634408599</c:v>
                </c:pt>
                <c:pt idx="272">
                  <c:v>2124.6307634408599</c:v>
                </c:pt>
                <c:pt idx="273">
                  <c:v>2124.6307634408599</c:v>
                </c:pt>
                <c:pt idx="274">
                  <c:v>2124.6307634408599</c:v>
                </c:pt>
                <c:pt idx="275">
                  <c:v>2124.6307634408599</c:v>
                </c:pt>
                <c:pt idx="276">
                  <c:v>2124.6307634408599</c:v>
                </c:pt>
                <c:pt idx="277">
                  <c:v>2124.6307634408599</c:v>
                </c:pt>
                <c:pt idx="278">
                  <c:v>2124.6307634408599</c:v>
                </c:pt>
                <c:pt idx="279">
                  <c:v>2124.6307634408599</c:v>
                </c:pt>
                <c:pt idx="280">
                  <c:v>2124.6307634408599</c:v>
                </c:pt>
                <c:pt idx="281">
                  <c:v>2124.6307634408599</c:v>
                </c:pt>
                <c:pt idx="282">
                  <c:v>2124.6307634408599</c:v>
                </c:pt>
                <c:pt idx="283">
                  <c:v>2124.6307634408599</c:v>
                </c:pt>
                <c:pt idx="284">
                  <c:v>2124.6307634408599</c:v>
                </c:pt>
                <c:pt idx="285">
                  <c:v>2124.6307634408599</c:v>
                </c:pt>
                <c:pt idx="286">
                  <c:v>2124.6307634408599</c:v>
                </c:pt>
                <c:pt idx="287">
                  <c:v>2124.6307634408599</c:v>
                </c:pt>
                <c:pt idx="288">
                  <c:v>2124.6307634408599</c:v>
                </c:pt>
                <c:pt idx="289">
                  <c:v>2124.6307634408599</c:v>
                </c:pt>
                <c:pt idx="290">
                  <c:v>2124.6307634408599</c:v>
                </c:pt>
                <c:pt idx="291">
                  <c:v>2124.6307634408599</c:v>
                </c:pt>
                <c:pt idx="292">
                  <c:v>2124.6307634408599</c:v>
                </c:pt>
                <c:pt idx="293">
                  <c:v>2124.6307634408599</c:v>
                </c:pt>
                <c:pt idx="294">
                  <c:v>2124.6307634408599</c:v>
                </c:pt>
                <c:pt idx="295">
                  <c:v>2124.6307634408599</c:v>
                </c:pt>
                <c:pt idx="296">
                  <c:v>2124.6307634408599</c:v>
                </c:pt>
                <c:pt idx="297">
                  <c:v>2124.6307634408599</c:v>
                </c:pt>
                <c:pt idx="298">
                  <c:v>2124.6307634408599</c:v>
                </c:pt>
                <c:pt idx="299">
                  <c:v>2124.6307634408599</c:v>
                </c:pt>
                <c:pt idx="300">
                  <c:v>2124.6307634408599</c:v>
                </c:pt>
                <c:pt idx="301">
                  <c:v>2124.6307634408599</c:v>
                </c:pt>
                <c:pt idx="302">
                  <c:v>2124.6307634408599</c:v>
                </c:pt>
                <c:pt idx="303">
                  <c:v>2124.6307634408599</c:v>
                </c:pt>
                <c:pt idx="304">
                  <c:v>2124.6307634408599</c:v>
                </c:pt>
                <c:pt idx="305">
                  <c:v>2124.6307634408599</c:v>
                </c:pt>
                <c:pt idx="306">
                  <c:v>2124.6307634408599</c:v>
                </c:pt>
                <c:pt idx="307">
                  <c:v>2124.6307634408599</c:v>
                </c:pt>
                <c:pt idx="308">
                  <c:v>2124.6307634408599</c:v>
                </c:pt>
                <c:pt idx="309">
                  <c:v>2124.6307634408599</c:v>
                </c:pt>
                <c:pt idx="310">
                  <c:v>2124.6307634408599</c:v>
                </c:pt>
                <c:pt idx="311">
                  <c:v>2124.6307634408599</c:v>
                </c:pt>
                <c:pt idx="312">
                  <c:v>2124.6307634408599</c:v>
                </c:pt>
                <c:pt idx="313">
                  <c:v>2124.6307634408599</c:v>
                </c:pt>
                <c:pt idx="314">
                  <c:v>2124.6307634408599</c:v>
                </c:pt>
                <c:pt idx="315">
                  <c:v>2124.6307634408599</c:v>
                </c:pt>
                <c:pt idx="316">
                  <c:v>2124.6307634408599</c:v>
                </c:pt>
                <c:pt idx="317">
                  <c:v>2124.6307634408599</c:v>
                </c:pt>
                <c:pt idx="318">
                  <c:v>2124.6307634408599</c:v>
                </c:pt>
                <c:pt idx="319">
                  <c:v>2124.6307634408599</c:v>
                </c:pt>
                <c:pt idx="320">
                  <c:v>2124.6307634408599</c:v>
                </c:pt>
                <c:pt idx="321">
                  <c:v>2124.6307634408599</c:v>
                </c:pt>
                <c:pt idx="322">
                  <c:v>2124.6307634408599</c:v>
                </c:pt>
                <c:pt idx="323">
                  <c:v>2124.6307634408599</c:v>
                </c:pt>
                <c:pt idx="324">
                  <c:v>2124.6307634408599</c:v>
                </c:pt>
                <c:pt idx="325">
                  <c:v>2124.6307634408599</c:v>
                </c:pt>
                <c:pt idx="326">
                  <c:v>2124.6307634408599</c:v>
                </c:pt>
                <c:pt idx="327">
                  <c:v>2124.6307634408599</c:v>
                </c:pt>
                <c:pt idx="328">
                  <c:v>2124.6307634408599</c:v>
                </c:pt>
                <c:pt idx="329">
                  <c:v>2124.6307634408599</c:v>
                </c:pt>
                <c:pt idx="330">
                  <c:v>2124.6307634408599</c:v>
                </c:pt>
                <c:pt idx="331">
                  <c:v>2124.6307634408599</c:v>
                </c:pt>
                <c:pt idx="332">
                  <c:v>2124.6307634408599</c:v>
                </c:pt>
                <c:pt idx="333">
                  <c:v>2124.6307634408599</c:v>
                </c:pt>
                <c:pt idx="334">
                  <c:v>2124.6307634408599</c:v>
                </c:pt>
                <c:pt idx="335">
                  <c:v>2124.6307634408599</c:v>
                </c:pt>
                <c:pt idx="336">
                  <c:v>2124.6307634408599</c:v>
                </c:pt>
                <c:pt idx="337">
                  <c:v>2124.6307634408599</c:v>
                </c:pt>
                <c:pt idx="338">
                  <c:v>2124.6307634408599</c:v>
                </c:pt>
                <c:pt idx="339">
                  <c:v>2124.6307634408599</c:v>
                </c:pt>
                <c:pt idx="340">
                  <c:v>2124.6307634408599</c:v>
                </c:pt>
                <c:pt idx="341">
                  <c:v>2124.6307634408599</c:v>
                </c:pt>
                <c:pt idx="342">
                  <c:v>2124.6307634408599</c:v>
                </c:pt>
                <c:pt idx="343">
                  <c:v>2124.6307634408599</c:v>
                </c:pt>
                <c:pt idx="344">
                  <c:v>2124.6307634408599</c:v>
                </c:pt>
                <c:pt idx="345">
                  <c:v>2124.6307634408599</c:v>
                </c:pt>
                <c:pt idx="346">
                  <c:v>2124.6307634408599</c:v>
                </c:pt>
                <c:pt idx="347">
                  <c:v>2124.6307634408599</c:v>
                </c:pt>
                <c:pt idx="348">
                  <c:v>2124.6307634408599</c:v>
                </c:pt>
                <c:pt idx="349">
                  <c:v>2124.6307634408599</c:v>
                </c:pt>
                <c:pt idx="350">
                  <c:v>2124.6307634408599</c:v>
                </c:pt>
                <c:pt idx="351">
                  <c:v>2124.6307634408599</c:v>
                </c:pt>
                <c:pt idx="352">
                  <c:v>2124.6307634408599</c:v>
                </c:pt>
                <c:pt idx="353">
                  <c:v>2124.6307634408599</c:v>
                </c:pt>
                <c:pt idx="354">
                  <c:v>2124.6307634408599</c:v>
                </c:pt>
                <c:pt idx="355">
                  <c:v>2124.6307634408599</c:v>
                </c:pt>
                <c:pt idx="356">
                  <c:v>2124.6307634408599</c:v>
                </c:pt>
                <c:pt idx="357">
                  <c:v>2124.6307634408599</c:v>
                </c:pt>
                <c:pt idx="358">
                  <c:v>2124.6307634408599</c:v>
                </c:pt>
                <c:pt idx="359">
                  <c:v>2124.6307634408599</c:v>
                </c:pt>
                <c:pt idx="360">
                  <c:v>2124.6307634408599</c:v>
                </c:pt>
                <c:pt idx="361">
                  <c:v>2124.6307634408599</c:v>
                </c:pt>
                <c:pt idx="362">
                  <c:v>2124.6307634408599</c:v>
                </c:pt>
                <c:pt idx="363">
                  <c:v>2124.6307634408599</c:v>
                </c:pt>
                <c:pt idx="364">
                  <c:v>2124.6307634408599</c:v>
                </c:pt>
                <c:pt idx="365">
                  <c:v>2124.6307634408599</c:v>
                </c:pt>
                <c:pt idx="366">
                  <c:v>2124.6307634408599</c:v>
                </c:pt>
                <c:pt idx="367">
                  <c:v>2124.6307634408599</c:v>
                </c:pt>
                <c:pt idx="368">
                  <c:v>2124.6307634408599</c:v>
                </c:pt>
                <c:pt idx="369">
                  <c:v>2124.6307634408599</c:v>
                </c:pt>
                <c:pt idx="370">
                  <c:v>2124.6307634408599</c:v>
                </c:pt>
                <c:pt idx="371">
                  <c:v>2124.6307634408599</c:v>
                </c:pt>
                <c:pt idx="372">
                  <c:v>2124.6307634408599</c:v>
                </c:pt>
                <c:pt idx="373">
                  <c:v>2124.6307634408599</c:v>
                </c:pt>
                <c:pt idx="374">
                  <c:v>2124.6307634408599</c:v>
                </c:pt>
                <c:pt idx="375">
                  <c:v>2124.6307634408599</c:v>
                </c:pt>
                <c:pt idx="376">
                  <c:v>2124.6307634408599</c:v>
                </c:pt>
                <c:pt idx="377">
                  <c:v>2124.6307634408599</c:v>
                </c:pt>
                <c:pt idx="378">
                  <c:v>2124.6307634408599</c:v>
                </c:pt>
                <c:pt idx="379">
                  <c:v>2124.6307634408599</c:v>
                </c:pt>
                <c:pt idx="380">
                  <c:v>2124.6307634408599</c:v>
                </c:pt>
                <c:pt idx="381">
                  <c:v>2124.6307634408599</c:v>
                </c:pt>
                <c:pt idx="382">
                  <c:v>2124.6307634408599</c:v>
                </c:pt>
                <c:pt idx="383">
                  <c:v>2124.6307634408599</c:v>
                </c:pt>
                <c:pt idx="384">
                  <c:v>2124.6307634408599</c:v>
                </c:pt>
                <c:pt idx="385">
                  <c:v>2124.6307634408599</c:v>
                </c:pt>
                <c:pt idx="386">
                  <c:v>2124.6307634408599</c:v>
                </c:pt>
                <c:pt idx="387">
                  <c:v>2124.6307634408599</c:v>
                </c:pt>
                <c:pt idx="388">
                  <c:v>2124.6307634408599</c:v>
                </c:pt>
                <c:pt idx="389">
                  <c:v>2124.6307634408599</c:v>
                </c:pt>
                <c:pt idx="390">
                  <c:v>2124.6307634408599</c:v>
                </c:pt>
                <c:pt idx="391">
                  <c:v>2124.6307634408599</c:v>
                </c:pt>
                <c:pt idx="392">
                  <c:v>2124.6307634408599</c:v>
                </c:pt>
                <c:pt idx="393">
                  <c:v>2124.6307634408599</c:v>
                </c:pt>
                <c:pt idx="394">
                  <c:v>2124.6307634408599</c:v>
                </c:pt>
                <c:pt idx="395">
                  <c:v>2124.6307634408599</c:v>
                </c:pt>
                <c:pt idx="396">
                  <c:v>2124.6307634408599</c:v>
                </c:pt>
                <c:pt idx="397">
                  <c:v>2124.6307634408599</c:v>
                </c:pt>
                <c:pt idx="398">
                  <c:v>2124.6307634408599</c:v>
                </c:pt>
                <c:pt idx="399">
                  <c:v>2124.6307634408599</c:v>
                </c:pt>
                <c:pt idx="400">
                  <c:v>2124.6307634408599</c:v>
                </c:pt>
                <c:pt idx="401">
                  <c:v>2124.6307634408599</c:v>
                </c:pt>
                <c:pt idx="402">
                  <c:v>2124.6307634408599</c:v>
                </c:pt>
                <c:pt idx="403">
                  <c:v>2124.6307634408599</c:v>
                </c:pt>
                <c:pt idx="404">
                  <c:v>2124.6307634408599</c:v>
                </c:pt>
                <c:pt idx="405">
                  <c:v>2124.6307634408599</c:v>
                </c:pt>
                <c:pt idx="406">
                  <c:v>2124.6307634408599</c:v>
                </c:pt>
                <c:pt idx="407">
                  <c:v>2124.6307634408599</c:v>
                </c:pt>
                <c:pt idx="408">
                  <c:v>2124.6307634408599</c:v>
                </c:pt>
                <c:pt idx="409">
                  <c:v>2124.6307634408599</c:v>
                </c:pt>
                <c:pt idx="410">
                  <c:v>2124.6307634408599</c:v>
                </c:pt>
                <c:pt idx="411">
                  <c:v>2124.6307634408599</c:v>
                </c:pt>
                <c:pt idx="412">
                  <c:v>2124.6307634408599</c:v>
                </c:pt>
                <c:pt idx="413">
                  <c:v>2124.6307634408599</c:v>
                </c:pt>
                <c:pt idx="414">
                  <c:v>2124.6307634408599</c:v>
                </c:pt>
                <c:pt idx="415">
                  <c:v>2124.6307634408599</c:v>
                </c:pt>
                <c:pt idx="416">
                  <c:v>2124.6307634408599</c:v>
                </c:pt>
                <c:pt idx="417">
                  <c:v>2124.6307634408599</c:v>
                </c:pt>
                <c:pt idx="418">
                  <c:v>2124.6307634408599</c:v>
                </c:pt>
                <c:pt idx="419">
                  <c:v>2124.6307634408599</c:v>
                </c:pt>
                <c:pt idx="420">
                  <c:v>2124.6307634408599</c:v>
                </c:pt>
                <c:pt idx="421">
                  <c:v>2124.6307634408599</c:v>
                </c:pt>
                <c:pt idx="422">
                  <c:v>2124.6307634408599</c:v>
                </c:pt>
                <c:pt idx="423">
                  <c:v>2124.6307634408599</c:v>
                </c:pt>
                <c:pt idx="424">
                  <c:v>2124.6307634408599</c:v>
                </c:pt>
                <c:pt idx="425">
                  <c:v>2124.6307634408599</c:v>
                </c:pt>
                <c:pt idx="426">
                  <c:v>2124.6307634408599</c:v>
                </c:pt>
                <c:pt idx="427">
                  <c:v>2124.6307634408599</c:v>
                </c:pt>
                <c:pt idx="428">
                  <c:v>2124.6307634408599</c:v>
                </c:pt>
                <c:pt idx="429">
                  <c:v>2124.6307634408599</c:v>
                </c:pt>
                <c:pt idx="430">
                  <c:v>2124.6307634408599</c:v>
                </c:pt>
                <c:pt idx="431">
                  <c:v>2124.6307634408599</c:v>
                </c:pt>
                <c:pt idx="432">
                  <c:v>2124.6307634408599</c:v>
                </c:pt>
                <c:pt idx="433">
                  <c:v>2124.6307634408599</c:v>
                </c:pt>
                <c:pt idx="434">
                  <c:v>2124.6307634408599</c:v>
                </c:pt>
                <c:pt idx="435">
                  <c:v>2124.6307634408599</c:v>
                </c:pt>
                <c:pt idx="436">
                  <c:v>2124.6307634408599</c:v>
                </c:pt>
                <c:pt idx="437">
                  <c:v>2124.6307634408599</c:v>
                </c:pt>
                <c:pt idx="438">
                  <c:v>2124.6307634408599</c:v>
                </c:pt>
                <c:pt idx="439">
                  <c:v>2124.6307634408599</c:v>
                </c:pt>
                <c:pt idx="440">
                  <c:v>2124.6307634408599</c:v>
                </c:pt>
                <c:pt idx="441">
                  <c:v>2124.6307634408599</c:v>
                </c:pt>
                <c:pt idx="442">
                  <c:v>2124.6307634408599</c:v>
                </c:pt>
                <c:pt idx="443">
                  <c:v>2124.6307634408599</c:v>
                </c:pt>
                <c:pt idx="444">
                  <c:v>2124.6307634408599</c:v>
                </c:pt>
                <c:pt idx="445">
                  <c:v>2124.6307634408599</c:v>
                </c:pt>
                <c:pt idx="446">
                  <c:v>2124.6307634408599</c:v>
                </c:pt>
                <c:pt idx="447">
                  <c:v>2124.6307634408599</c:v>
                </c:pt>
                <c:pt idx="448">
                  <c:v>2124.6307634408599</c:v>
                </c:pt>
                <c:pt idx="449">
                  <c:v>2124.6307634408599</c:v>
                </c:pt>
                <c:pt idx="450">
                  <c:v>2124.6307634408599</c:v>
                </c:pt>
                <c:pt idx="451">
                  <c:v>2124.6307634408599</c:v>
                </c:pt>
                <c:pt idx="452">
                  <c:v>2124.6307634408599</c:v>
                </c:pt>
                <c:pt idx="453">
                  <c:v>2124.6307634408599</c:v>
                </c:pt>
                <c:pt idx="454">
                  <c:v>2124.6307634408599</c:v>
                </c:pt>
                <c:pt idx="455">
                  <c:v>2124.6307634408599</c:v>
                </c:pt>
                <c:pt idx="456">
                  <c:v>2124.6307634408599</c:v>
                </c:pt>
                <c:pt idx="457">
                  <c:v>2124.6307634408599</c:v>
                </c:pt>
                <c:pt idx="458">
                  <c:v>2124.6307634408599</c:v>
                </c:pt>
                <c:pt idx="459">
                  <c:v>2124.6307634408599</c:v>
                </c:pt>
                <c:pt idx="460">
                  <c:v>2124.6307634408599</c:v>
                </c:pt>
                <c:pt idx="461">
                  <c:v>2124.6307634408599</c:v>
                </c:pt>
                <c:pt idx="462">
                  <c:v>2124.6307634408599</c:v>
                </c:pt>
                <c:pt idx="463">
                  <c:v>2124.6307634408599</c:v>
                </c:pt>
                <c:pt idx="464">
                  <c:v>2124.6307634408599</c:v>
                </c:pt>
                <c:pt idx="465">
                  <c:v>2124.6307634408599</c:v>
                </c:pt>
                <c:pt idx="466">
                  <c:v>2124.6307634408599</c:v>
                </c:pt>
                <c:pt idx="467">
                  <c:v>2124.6307634408599</c:v>
                </c:pt>
                <c:pt idx="468">
                  <c:v>2124.6307634408599</c:v>
                </c:pt>
                <c:pt idx="469">
                  <c:v>2124.6307634408599</c:v>
                </c:pt>
                <c:pt idx="470">
                  <c:v>2124.6307634408599</c:v>
                </c:pt>
                <c:pt idx="471">
                  <c:v>2124.6307634408599</c:v>
                </c:pt>
                <c:pt idx="472">
                  <c:v>2124.6307634408599</c:v>
                </c:pt>
                <c:pt idx="473">
                  <c:v>2124.6307634408599</c:v>
                </c:pt>
                <c:pt idx="474">
                  <c:v>2124.6307634408599</c:v>
                </c:pt>
                <c:pt idx="475">
                  <c:v>2124.6307634408599</c:v>
                </c:pt>
                <c:pt idx="476">
                  <c:v>2124.6307634408599</c:v>
                </c:pt>
                <c:pt idx="477">
                  <c:v>2124.6307634408599</c:v>
                </c:pt>
                <c:pt idx="478">
                  <c:v>2124.6307634408599</c:v>
                </c:pt>
                <c:pt idx="479">
                  <c:v>2124.6307634408599</c:v>
                </c:pt>
                <c:pt idx="480">
                  <c:v>2124.6307634408599</c:v>
                </c:pt>
                <c:pt idx="481">
                  <c:v>2124.6307634408599</c:v>
                </c:pt>
                <c:pt idx="482">
                  <c:v>2124.6307634408599</c:v>
                </c:pt>
                <c:pt idx="483">
                  <c:v>2124.6307634408599</c:v>
                </c:pt>
                <c:pt idx="484">
                  <c:v>2124.6307634408599</c:v>
                </c:pt>
                <c:pt idx="485">
                  <c:v>2124.6307634408599</c:v>
                </c:pt>
                <c:pt idx="486">
                  <c:v>2124.6307634408599</c:v>
                </c:pt>
                <c:pt idx="487">
                  <c:v>2124.6307634408599</c:v>
                </c:pt>
                <c:pt idx="488">
                  <c:v>2124.6307634408599</c:v>
                </c:pt>
                <c:pt idx="489">
                  <c:v>2124.6307634408599</c:v>
                </c:pt>
                <c:pt idx="490">
                  <c:v>2124.6307634408599</c:v>
                </c:pt>
                <c:pt idx="491">
                  <c:v>2124.6307634408599</c:v>
                </c:pt>
                <c:pt idx="492">
                  <c:v>2124.6307634408599</c:v>
                </c:pt>
                <c:pt idx="493">
                  <c:v>2124.6307634408599</c:v>
                </c:pt>
                <c:pt idx="494">
                  <c:v>2124.6307634408599</c:v>
                </c:pt>
                <c:pt idx="495">
                  <c:v>2124.6307634408599</c:v>
                </c:pt>
                <c:pt idx="496">
                  <c:v>2124.6307634408599</c:v>
                </c:pt>
                <c:pt idx="497">
                  <c:v>2124.6307634408599</c:v>
                </c:pt>
                <c:pt idx="498">
                  <c:v>2124.6307634408599</c:v>
                </c:pt>
                <c:pt idx="499">
                  <c:v>2124.6307634408599</c:v>
                </c:pt>
                <c:pt idx="500">
                  <c:v>2124.6307634408599</c:v>
                </c:pt>
                <c:pt idx="501">
                  <c:v>2124.6307634408599</c:v>
                </c:pt>
                <c:pt idx="502">
                  <c:v>2124.6307634408599</c:v>
                </c:pt>
                <c:pt idx="503">
                  <c:v>2124.6307634408599</c:v>
                </c:pt>
                <c:pt idx="504">
                  <c:v>2124.6307634408599</c:v>
                </c:pt>
                <c:pt idx="505">
                  <c:v>2124.6307634408599</c:v>
                </c:pt>
                <c:pt idx="506">
                  <c:v>2124.6307634408599</c:v>
                </c:pt>
                <c:pt idx="507">
                  <c:v>2124.6307634408599</c:v>
                </c:pt>
                <c:pt idx="508">
                  <c:v>2124.6307634408599</c:v>
                </c:pt>
                <c:pt idx="509">
                  <c:v>2124.6307634408599</c:v>
                </c:pt>
                <c:pt idx="510">
                  <c:v>2124.6307634408599</c:v>
                </c:pt>
                <c:pt idx="511">
                  <c:v>2124.6307634408599</c:v>
                </c:pt>
                <c:pt idx="512">
                  <c:v>2124.6307634408599</c:v>
                </c:pt>
                <c:pt idx="513">
                  <c:v>2124.6307634408599</c:v>
                </c:pt>
                <c:pt idx="514">
                  <c:v>2124.6307634408599</c:v>
                </c:pt>
                <c:pt idx="515">
                  <c:v>2124.6307634408599</c:v>
                </c:pt>
                <c:pt idx="516">
                  <c:v>2124.6307634408599</c:v>
                </c:pt>
                <c:pt idx="517">
                  <c:v>2124.6307634408599</c:v>
                </c:pt>
                <c:pt idx="518">
                  <c:v>2124.6307634408599</c:v>
                </c:pt>
                <c:pt idx="519">
                  <c:v>2124.6307634408599</c:v>
                </c:pt>
                <c:pt idx="520">
                  <c:v>2124.6307634408599</c:v>
                </c:pt>
                <c:pt idx="521">
                  <c:v>2124.6307634408599</c:v>
                </c:pt>
                <c:pt idx="522">
                  <c:v>2124.6307634408599</c:v>
                </c:pt>
                <c:pt idx="523">
                  <c:v>2124.6307634408599</c:v>
                </c:pt>
                <c:pt idx="524">
                  <c:v>2124.6307634408599</c:v>
                </c:pt>
                <c:pt idx="525">
                  <c:v>2124.6307634408599</c:v>
                </c:pt>
                <c:pt idx="526">
                  <c:v>2124.6307634408599</c:v>
                </c:pt>
                <c:pt idx="527">
                  <c:v>2124.6307634408599</c:v>
                </c:pt>
                <c:pt idx="528">
                  <c:v>2124.6307634408599</c:v>
                </c:pt>
                <c:pt idx="529">
                  <c:v>2124.6307634408599</c:v>
                </c:pt>
                <c:pt idx="530">
                  <c:v>2124.6307634408599</c:v>
                </c:pt>
                <c:pt idx="531">
                  <c:v>2124.6307634408599</c:v>
                </c:pt>
                <c:pt idx="532">
                  <c:v>2124.6307634408599</c:v>
                </c:pt>
                <c:pt idx="533">
                  <c:v>2124.6307634408599</c:v>
                </c:pt>
                <c:pt idx="534">
                  <c:v>2124.6307634408599</c:v>
                </c:pt>
                <c:pt idx="535">
                  <c:v>2124.6307634408599</c:v>
                </c:pt>
                <c:pt idx="536">
                  <c:v>2124.6307634408599</c:v>
                </c:pt>
                <c:pt idx="537">
                  <c:v>2124.6307634408599</c:v>
                </c:pt>
                <c:pt idx="538">
                  <c:v>2124.6307634408599</c:v>
                </c:pt>
                <c:pt idx="539">
                  <c:v>2124.6307634408599</c:v>
                </c:pt>
                <c:pt idx="540">
                  <c:v>2124.6307634408599</c:v>
                </c:pt>
                <c:pt idx="541">
                  <c:v>2124.6307634408599</c:v>
                </c:pt>
                <c:pt idx="542">
                  <c:v>2124.6307634408599</c:v>
                </c:pt>
                <c:pt idx="543">
                  <c:v>2124.6307634408599</c:v>
                </c:pt>
                <c:pt idx="544">
                  <c:v>2124.6307634408599</c:v>
                </c:pt>
                <c:pt idx="545">
                  <c:v>2124.6307634408599</c:v>
                </c:pt>
                <c:pt idx="546">
                  <c:v>2124.6307634408599</c:v>
                </c:pt>
                <c:pt idx="547">
                  <c:v>2124.6307634408599</c:v>
                </c:pt>
                <c:pt idx="548">
                  <c:v>2124.6307634408599</c:v>
                </c:pt>
                <c:pt idx="549">
                  <c:v>2124.6307634408599</c:v>
                </c:pt>
                <c:pt idx="550">
                  <c:v>2124.6307634408599</c:v>
                </c:pt>
                <c:pt idx="551">
                  <c:v>2124.6307634408599</c:v>
                </c:pt>
                <c:pt idx="552">
                  <c:v>2124.6307634408599</c:v>
                </c:pt>
                <c:pt idx="553">
                  <c:v>2124.6307634408599</c:v>
                </c:pt>
                <c:pt idx="554">
                  <c:v>2124.6307634408599</c:v>
                </c:pt>
                <c:pt idx="555">
                  <c:v>2124.6307634408599</c:v>
                </c:pt>
                <c:pt idx="556">
                  <c:v>2124.6307634408599</c:v>
                </c:pt>
                <c:pt idx="557">
                  <c:v>2124.6307634408599</c:v>
                </c:pt>
                <c:pt idx="558">
                  <c:v>2124.6307634408599</c:v>
                </c:pt>
                <c:pt idx="559">
                  <c:v>2124.6307634408599</c:v>
                </c:pt>
                <c:pt idx="560">
                  <c:v>2124.6307634408599</c:v>
                </c:pt>
                <c:pt idx="561">
                  <c:v>2124.6307634408599</c:v>
                </c:pt>
                <c:pt idx="562">
                  <c:v>2124.6307634408599</c:v>
                </c:pt>
                <c:pt idx="563">
                  <c:v>2124.6307634408599</c:v>
                </c:pt>
                <c:pt idx="564">
                  <c:v>2124.6307634408599</c:v>
                </c:pt>
                <c:pt idx="565">
                  <c:v>2124.6307634408599</c:v>
                </c:pt>
                <c:pt idx="566">
                  <c:v>2124.6307634408599</c:v>
                </c:pt>
                <c:pt idx="567">
                  <c:v>2124.6307634408599</c:v>
                </c:pt>
                <c:pt idx="568">
                  <c:v>2124.6307634408599</c:v>
                </c:pt>
                <c:pt idx="569">
                  <c:v>2124.6307634408599</c:v>
                </c:pt>
                <c:pt idx="570">
                  <c:v>2124.6307634408599</c:v>
                </c:pt>
                <c:pt idx="571">
                  <c:v>2124.6307634408599</c:v>
                </c:pt>
                <c:pt idx="572">
                  <c:v>2124.6307634408599</c:v>
                </c:pt>
                <c:pt idx="573">
                  <c:v>2124.6307634408599</c:v>
                </c:pt>
                <c:pt idx="574">
                  <c:v>2124.6307634408599</c:v>
                </c:pt>
                <c:pt idx="575">
                  <c:v>2124.6307634408599</c:v>
                </c:pt>
                <c:pt idx="576">
                  <c:v>2124.6307634408599</c:v>
                </c:pt>
                <c:pt idx="577">
                  <c:v>2124.6307634408599</c:v>
                </c:pt>
                <c:pt idx="578">
                  <c:v>2124.6307634408599</c:v>
                </c:pt>
                <c:pt idx="579">
                  <c:v>2124.6307634408599</c:v>
                </c:pt>
                <c:pt idx="580">
                  <c:v>2124.6307634408599</c:v>
                </c:pt>
                <c:pt idx="581">
                  <c:v>2124.6307634408599</c:v>
                </c:pt>
                <c:pt idx="582">
                  <c:v>2124.6307634408599</c:v>
                </c:pt>
                <c:pt idx="583">
                  <c:v>2124.6307634408599</c:v>
                </c:pt>
                <c:pt idx="584">
                  <c:v>2124.6307634408599</c:v>
                </c:pt>
                <c:pt idx="585">
                  <c:v>2124.6307634408599</c:v>
                </c:pt>
                <c:pt idx="586">
                  <c:v>2124.6307634408599</c:v>
                </c:pt>
                <c:pt idx="587">
                  <c:v>2124.6307634408599</c:v>
                </c:pt>
                <c:pt idx="588">
                  <c:v>2124.6307634408599</c:v>
                </c:pt>
                <c:pt idx="589">
                  <c:v>2124.6307634408599</c:v>
                </c:pt>
                <c:pt idx="590">
                  <c:v>2124.6307634408599</c:v>
                </c:pt>
                <c:pt idx="591">
                  <c:v>2124.6307634408599</c:v>
                </c:pt>
                <c:pt idx="592">
                  <c:v>2124.6307634408599</c:v>
                </c:pt>
                <c:pt idx="593">
                  <c:v>2124.6307634408599</c:v>
                </c:pt>
                <c:pt idx="594">
                  <c:v>2124.6307634408599</c:v>
                </c:pt>
                <c:pt idx="595">
                  <c:v>2124.6307634408599</c:v>
                </c:pt>
                <c:pt idx="596">
                  <c:v>2124.6307634408599</c:v>
                </c:pt>
                <c:pt idx="597">
                  <c:v>2124.6307634408599</c:v>
                </c:pt>
                <c:pt idx="598">
                  <c:v>2124.6307634408599</c:v>
                </c:pt>
                <c:pt idx="599">
                  <c:v>2124.6307634408599</c:v>
                </c:pt>
                <c:pt idx="600">
                  <c:v>2124.6307634408599</c:v>
                </c:pt>
                <c:pt idx="601">
                  <c:v>2124.6307634408599</c:v>
                </c:pt>
                <c:pt idx="602">
                  <c:v>2124.6307634408599</c:v>
                </c:pt>
                <c:pt idx="603">
                  <c:v>2124.6307634408599</c:v>
                </c:pt>
                <c:pt idx="604">
                  <c:v>2124.6307634408599</c:v>
                </c:pt>
                <c:pt idx="605">
                  <c:v>2124.6307634408599</c:v>
                </c:pt>
                <c:pt idx="606">
                  <c:v>2124.6307634408599</c:v>
                </c:pt>
                <c:pt idx="607">
                  <c:v>2124.6307634408599</c:v>
                </c:pt>
                <c:pt idx="608">
                  <c:v>2124.6307634408599</c:v>
                </c:pt>
                <c:pt idx="609">
                  <c:v>2124.6307634408599</c:v>
                </c:pt>
                <c:pt idx="610">
                  <c:v>2124.6307634408599</c:v>
                </c:pt>
                <c:pt idx="611">
                  <c:v>2124.6307634408599</c:v>
                </c:pt>
                <c:pt idx="612">
                  <c:v>2124.6307634408599</c:v>
                </c:pt>
                <c:pt idx="613">
                  <c:v>2124.6307634408599</c:v>
                </c:pt>
                <c:pt idx="614">
                  <c:v>2124.6307634408599</c:v>
                </c:pt>
                <c:pt idx="615">
                  <c:v>2124.6307634408599</c:v>
                </c:pt>
                <c:pt idx="616">
                  <c:v>2124.6307634408599</c:v>
                </c:pt>
                <c:pt idx="617">
                  <c:v>2124.6307634408599</c:v>
                </c:pt>
                <c:pt idx="618">
                  <c:v>2124.6307634408599</c:v>
                </c:pt>
                <c:pt idx="619">
                  <c:v>2124.6307634408599</c:v>
                </c:pt>
                <c:pt idx="620">
                  <c:v>2124.6307634408599</c:v>
                </c:pt>
                <c:pt idx="621">
                  <c:v>2124.6307634408599</c:v>
                </c:pt>
                <c:pt idx="622">
                  <c:v>2124.6307634408599</c:v>
                </c:pt>
                <c:pt idx="623">
                  <c:v>2124.6307634408599</c:v>
                </c:pt>
                <c:pt idx="624">
                  <c:v>2124.6307634408599</c:v>
                </c:pt>
                <c:pt idx="625">
                  <c:v>2124.6307634408599</c:v>
                </c:pt>
                <c:pt idx="626">
                  <c:v>2124.6307634408599</c:v>
                </c:pt>
                <c:pt idx="627">
                  <c:v>2124.6307634408599</c:v>
                </c:pt>
                <c:pt idx="628">
                  <c:v>2124.6307634408599</c:v>
                </c:pt>
                <c:pt idx="629">
                  <c:v>2124.6307634408599</c:v>
                </c:pt>
                <c:pt idx="630">
                  <c:v>2124.6307634408599</c:v>
                </c:pt>
                <c:pt idx="631">
                  <c:v>2124.6307634408599</c:v>
                </c:pt>
                <c:pt idx="632">
                  <c:v>2124.6307634408599</c:v>
                </c:pt>
                <c:pt idx="633">
                  <c:v>2124.6307634408599</c:v>
                </c:pt>
                <c:pt idx="634">
                  <c:v>2124.6307634408599</c:v>
                </c:pt>
                <c:pt idx="635">
                  <c:v>2124.6307634408599</c:v>
                </c:pt>
                <c:pt idx="636">
                  <c:v>2124.6307634408599</c:v>
                </c:pt>
                <c:pt idx="637">
                  <c:v>2124.6307634408599</c:v>
                </c:pt>
                <c:pt idx="638">
                  <c:v>2124.6307634408599</c:v>
                </c:pt>
                <c:pt idx="639">
                  <c:v>2124.6307634408599</c:v>
                </c:pt>
                <c:pt idx="640">
                  <c:v>2124.6307634408599</c:v>
                </c:pt>
                <c:pt idx="641">
                  <c:v>2124.6307634408599</c:v>
                </c:pt>
                <c:pt idx="642">
                  <c:v>2124.6307634408599</c:v>
                </c:pt>
                <c:pt idx="643">
                  <c:v>2124.6307634408599</c:v>
                </c:pt>
                <c:pt idx="644">
                  <c:v>2124.6307634408599</c:v>
                </c:pt>
                <c:pt idx="645">
                  <c:v>2124.6307634408599</c:v>
                </c:pt>
                <c:pt idx="646">
                  <c:v>2124.6307634408599</c:v>
                </c:pt>
                <c:pt idx="647">
                  <c:v>2124.6307634408599</c:v>
                </c:pt>
                <c:pt idx="648">
                  <c:v>2124.6307634408599</c:v>
                </c:pt>
                <c:pt idx="649">
                  <c:v>2124.6307634408599</c:v>
                </c:pt>
                <c:pt idx="650">
                  <c:v>2124.6307634408599</c:v>
                </c:pt>
                <c:pt idx="651">
                  <c:v>2124.6307634408599</c:v>
                </c:pt>
                <c:pt idx="652">
                  <c:v>2124.6307634408599</c:v>
                </c:pt>
                <c:pt idx="653">
                  <c:v>2124.6307634408599</c:v>
                </c:pt>
                <c:pt idx="654">
                  <c:v>2124.6307634408599</c:v>
                </c:pt>
                <c:pt idx="655">
                  <c:v>2124.6307634408599</c:v>
                </c:pt>
                <c:pt idx="656">
                  <c:v>2124.6307634408599</c:v>
                </c:pt>
                <c:pt idx="657">
                  <c:v>2124.6307634408599</c:v>
                </c:pt>
                <c:pt idx="658">
                  <c:v>2124.6307634408599</c:v>
                </c:pt>
                <c:pt idx="659">
                  <c:v>2124.6307634408599</c:v>
                </c:pt>
                <c:pt idx="660">
                  <c:v>2124.6307634408599</c:v>
                </c:pt>
                <c:pt idx="661">
                  <c:v>2124.6307634408599</c:v>
                </c:pt>
                <c:pt idx="662">
                  <c:v>2124.6307634408599</c:v>
                </c:pt>
                <c:pt idx="663">
                  <c:v>2124.6307634408599</c:v>
                </c:pt>
                <c:pt idx="664">
                  <c:v>2124.6307634408599</c:v>
                </c:pt>
                <c:pt idx="665">
                  <c:v>2124.6307634408599</c:v>
                </c:pt>
                <c:pt idx="666">
                  <c:v>2124.6307634408599</c:v>
                </c:pt>
                <c:pt idx="667">
                  <c:v>2124.6307634408599</c:v>
                </c:pt>
                <c:pt idx="668">
                  <c:v>2124.6307634408599</c:v>
                </c:pt>
                <c:pt idx="669">
                  <c:v>2124.6307634408599</c:v>
                </c:pt>
                <c:pt idx="670">
                  <c:v>2124.6307634408599</c:v>
                </c:pt>
                <c:pt idx="671">
                  <c:v>2124.6307634408599</c:v>
                </c:pt>
                <c:pt idx="672">
                  <c:v>2124.6307634408599</c:v>
                </c:pt>
                <c:pt idx="673">
                  <c:v>2124.6307634408599</c:v>
                </c:pt>
                <c:pt idx="674">
                  <c:v>2124.6307634408599</c:v>
                </c:pt>
                <c:pt idx="675">
                  <c:v>2124.6307634408599</c:v>
                </c:pt>
                <c:pt idx="676">
                  <c:v>2124.6307634408599</c:v>
                </c:pt>
                <c:pt idx="677">
                  <c:v>2124.6307634408599</c:v>
                </c:pt>
                <c:pt idx="678">
                  <c:v>2124.6307634408599</c:v>
                </c:pt>
                <c:pt idx="679">
                  <c:v>2124.6307634408599</c:v>
                </c:pt>
                <c:pt idx="680">
                  <c:v>2124.6307634408599</c:v>
                </c:pt>
                <c:pt idx="681">
                  <c:v>2124.6307634408599</c:v>
                </c:pt>
                <c:pt idx="682">
                  <c:v>2124.6307634408599</c:v>
                </c:pt>
                <c:pt idx="683">
                  <c:v>2124.6307634408599</c:v>
                </c:pt>
                <c:pt idx="684">
                  <c:v>2124.6307634408599</c:v>
                </c:pt>
                <c:pt idx="685">
                  <c:v>2124.6307634408599</c:v>
                </c:pt>
                <c:pt idx="686">
                  <c:v>2124.6307634408599</c:v>
                </c:pt>
                <c:pt idx="687">
                  <c:v>2124.6307634408599</c:v>
                </c:pt>
                <c:pt idx="688">
                  <c:v>2124.6307634408599</c:v>
                </c:pt>
                <c:pt idx="689">
                  <c:v>2124.6307634408599</c:v>
                </c:pt>
                <c:pt idx="690">
                  <c:v>2124.6307634408599</c:v>
                </c:pt>
                <c:pt idx="691">
                  <c:v>2124.6307634408599</c:v>
                </c:pt>
                <c:pt idx="692">
                  <c:v>2124.6307634408599</c:v>
                </c:pt>
                <c:pt idx="693">
                  <c:v>2124.6307634408599</c:v>
                </c:pt>
                <c:pt idx="694">
                  <c:v>2124.6307634408599</c:v>
                </c:pt>
                <c:pt idx="695">
                  <c:v>2124.6307634408599</c:v>
                </c:pt>
                <c:pt idx="696">
                  <c:v>2124.6307634408599</c:v>
                </c:pt>
                <c:pt idx="697">
                  <c:v>2124.6307634408599</c:v>
                </c:pt>
                <c:pt idx="698">
                  <c:v>2124.6307634408599</c:v>
                </c:pt>
                <c:pt idx="699">
                  <c:v>2124.6307634408599</c:v>
                </c:pt>
                <c:pt idx="700">
                  <c:v>2124.6307634408599</c:v>
                </c:pt>
                <c:pt idx="701">
                  <c:v>2124.6307634408599</c:v>
                </c:pt>
                <c:pt idx="702">
                  <c:v>2124.6307634408599</c:v>
                </c:pt>
                <c:pt idx="703">
                  <c:v>2124.6307634408599</c:v>
                </c:pt>
                <c:pt idx="704">
                  <c:v>2124.6307634408599</c:v>
                </c:pt>
                <c:pt idx="705">
                  <c:v>2124.6307634408599</c:v>
                </c:pt>
                <c:pt idx="706">
                  <c:v>2124.6307634408599</c:v>
                </c:pt>
                <c:pt idx="707">
                  <c:v>2124.6307634408599</c:v>
                </c:pt>
                <c:pt idx="708">
                  <c:v>2124.6307634408599</c:v>
                </c:pt>
                <c:pt idx="709">
                  <c:v>2124.6307634408599</c:v>
                </c:pt>
                <c:pt idx="710">
                  <c:v>2124.6307634408599</c:v>
                </c:pt>
                <c:pt idx="711">
                  <c:v>2124.6307634408599</c:v>
                </c:pt>
                <c:pt idx="712">
                  <c:v>2124.6307634408599</c:v>
                </c:pt>
                <c:pt idx="713">
                  <c:v>2124.6307634408599</c:v>
                </c:pt>
                <c:pt idx="714">
                  <c:v>2124.6307634408599</c:v>
                </c:pt>
                <c:pt idx="715">
                  <c:v>2124.6307634408599</c:v>
                </c:pt>
                <c:pt idx="716">
                  <c:v>2124.6307634408599</c:v>
                </c:pt>
                <c:pt idx="717">
                  <c:v>2124.6307634408599</c:v>
                </c:pt>
                <c:pt idx="718">
                  <c:v>2124.6307634408599</c:v>
                </c:pt>
                <c:pt idx="719">
                  <c:v>2124.6307634408599</c:v>
                </c:pt>
                <c:pt idx="720">
                  <c:v>2124.6307634408599</c:v>
                </c:pt>
                <c:pt idx="721">
                  <c:v>2124.6307634408599</c:v>
                </c:pt>
                <c:pt idx="722">
                  <c:v>2124.6307634408599</c:v>
                </c:pt>
                <c:pt idx="723">
                  <c:v>2124.6307634408599</c:v>
                </c:pt>
                <c:pt idx="724">
                  <c:v>2124.6307634408599</c:v>
                </c:pt>
                <c:pt idx="725">
                  <c:v>2124.6307634408599</c:v>
                </c:pt>
                <c:pt idx="726">
                  <c:v>2124.6307634408599</c:v>
                </c:pt>
                <c:pt idx="727">
                  <c:v>2124.6307634408599</c:v>
                </c:pt>
                <c:pt idx="728">
                  <c:v>2124.6307634408599</c:v>
                </c:pt>
                <c:pt idx="729">
                  <c:v>2124.6307634408599</c:v>
                </c:pt>
                <c:pt idx="730">
                  <c:v>2124.6307634408599</c:v>
                </c:pt>
                <c:pt idx="731">
                  <c:v>2124.6307634408599</c:v>
                </c:pt>
                <c:pt idx="732">
                  <c:v>2124.6307634408599</c:v>
                </c:pt>
                <c:pt idx="733">
                  <c:v>2124.6307634408599</c:v>
                </c:pt>
                <c:pt idx="734">
                  <c:v>2124.6307634408599</c:v>
                </c:pt>
                <c:pt idx="735">
                  <c:v>2124.6307634408599</c:v>
                </c:pt>
                <c:pt idx="736">
                  <c:v>2124.6307634408599</c:v>
                </c:pt>
                <c:pt idx="737">
                  <c:v>2124.6307634408599</c:v>
                </c:pt>
                <c:pt idx="738">
                  <c:v>2124.6307634408599</c:v>
                </c:pt>
                <c:pt idx="739">
                  <c:v>2124.6307634408599</c:v>
                </c:pt>
                <c:pt idx="740">
                  <c:v>2124.6307634408599</c:v>
                </c:pt>
                <c:pt idx="741">
                  <c:v>2124.6307634408599</c:v>
                </c:pt>
                <c:pt idx="742">
                  <c:v>2124.6307634408599</c:v>
                </c:pt>
                <c:pt idx="743">
                  <c:v>2124.6307634408599</c:v>
                </c:pt>
                <c:pt idx="744">
                  <c:v>2124.6307634408599</c:v>
                </c:pt>
              </c:numCache>
            </c:numRef>
          </c:val>
          <c:extLst>
            <c:ext xmlns:c16="http://schemas.microsoft.com/office/drawing/2014/chart" uri="{C3380CC4-5D6E-409C-BE32-E72D297353CC}">
              <c16:uniqueId val="{00000001-D925-4327-B533-9990C121D5BF}"/>
            </c:ext>
          </c:extLst>
        </c:ser>
        <c:ser>
          <c:idx val="3"/>
          <c:order val="3"/>
          <c:tx>
            <c:strRef>
              <c:f>'Rok 2030'!$MZ$1</c:f>
              <c:strCache>
                <c:ptCount val="1"/>
                <c:pt idx="0">
                  <c:v>Onshore</c:v>
                </c:pt>
              </c:strCache>
            </c:strRef>
          </c:tx>
          <c:spPr>
            <a:solidFill>
              <a:schemeClr val="accent6">
                <a:lumMod val="60000"/>
                <a:lumOff val="40000"/>
              </a:schemeClr>
            </a:solidFill>
            <a:ln>
              <a:noFill/>
            </a:ln>
            <a:effectLst/>
          </c:spPr>
          <c:val>
            <c:numRef>
              <c:f>'Rok 2030'!$MZ$2:$MZ$746</c:f>
              <c:numCache>
                <c:formatCode>#,##0</c:formatCode>
                <c:ptCount val="745"/>
                <c:pt idx="1">
                  <c:v>2407.8247772592276</c:v>
                </c:pt>
                <c:pt idx="2">
                  <c:v>2294.3648705982177</c:v>
                </c:pt>
                <c:pt idx="3">
                  <c:v>2119.0360627916843</c:v>
                </c:pt>
                <c:pt idx="4">
                  <c:v>2037.7943360203649</c:v>
                </c:pt>
                <c:pt idx="5">
                  <c:v>1963.003500212134</c:v>
                </c:pt>
                <c:pt idx="6">
                  <c:v>1986.9086762834111</c:v>
                </c:pt>
                <c:pt idx="7">
                  <c:v>2023.7378022910477</c:v>
                </c:pt>
                <c:pt idx="8">
                  <c:v>2128.8101400084852</c:v>
                </c:pt>
                <c:pt idx="9">
                  <c:v>1904.6613279592702</c:v>
                </c:pt>
                <c:pt idx="10">
                  <c:v>1797.2210436996181</c:v>
                </c:pt>
                <c:pt idx="11">
                  <c:v>1762.9110097581668</c:v>
                </c:pt>
                <c:pt idx="12">
                  <c:v>1782.9387993211708</c:v>
                </c:pt>
                <c:pt idx="13">
                  <c:v>1749.9386932541363</c:v>
                </c:pt>
                <c:pt idx="14">
                  <c:v>1753.7173313534151</c:v>
                </c:pt>
                <c:pt idx="15">
                  <c:v>1793.3678404751802</c:v>
                </c:pt>
                <c:pt idx="16">
                  <c:v>1818.2806533729315</c:v>
                </c:pt>
                <c:pt idx="17">
                  <c:v>1786.3143826898597</c:v>
                </c:pt>
                <c:pt idx="18">
                  <c:v>1588.2371658888417</c:v>
                </c:pt>
                <c:pt idx="19">
                  <c:v>1656.3292320746712</c:v>
                </c:pt>
                <c:pt idx="20">
                  <c:v>1753.3888417479845</c:v>
                </c:pt>
                <c:pt idx="21">
                  <c:v>1494.1238862961391</c:v>
                </c:pt>
                <c:pt idx="22">
                  <c:v>1234.885129401782</c:v>
                </c:pt>
                <c:pt idx="23">
                  <c:v>1207.6023546881627</c:v>
                </c:pt>
                <c:pt idx="24">
                  <c:v>1122.4570428510817</c:v>
                </c:pt>
                <c:pt idx="25">
                  <c:v>1029.1498727195587</c:v>
                </c:pt>
                <c:pt idx="26">
                  <c:v>929.2688799321171</c:v>
                </c:pt>
                <c:pt idx="27">
                  <c:v>948.16207042851079</c:v>
                </c:pt>
                <c:pt idx="28">
                  <c:v>848.00296987696208</c:v>
                </c:pt>
                <c:pt idx="29">
                  <c:v>720.05727619855736</c:v>
                </c:pt>
                <c:pt idx="30">
                  <c:v>655.7196648281714</c:v>
                </c:pt>
                <c:pt idx="31">
                  <c:v>702.82668646584636</c:v>
                </c:pt>
                <c:pt idx="32">
                  <c:v>768.32308018667788</c:v>
                </c:pt>
                <c:pt idx="33">
                  <c:v>873.01654645736085</c:v>
                </c:pt>
                <c:pt idx="34">
                  <c:v>845.15538820534573</c:v>
                </c:pt>
                <c:pt idx="35">
                  <c:v>813.3906448875689</c:v>
                </c:pt>
                <c:pt idx="36">
                  <c:v>793.46361900721251</c:v>
                </c:pt>
                <c:pt idx="37">
                  <c:v>809.25933389902411</c:v>
                </c:pt>
                <c:pt idx="38">
                  <c:v>939.16790411540092</c:v>
                </c:pt>
                <c:pt idx="39">
                  <c:v>1113.3883114128128</c:v>
                </c:pt>
                <c:pt idx="40">
                  <c:v>1165.710861264319</c:v>
                </c:pt>
                <c:pt idx="41">
                  <c:v>1198.8117310140008</c:v>
                </c:pt>
                <c:pt idx="42">
                  <c:v>1517.7287865931269</c:v>
                </c:pt>
                <c:pt idx="43">
                  <c:v>1762.0303351718283</c:v>
                </c:pt>
                <c:pt idx="44">
                  <c:v>1868.587929571489</c:v>
                </c:pt>
                <c:pt idx="45">
                  <c:v>2202.7203012303771</c:v>
                </c:pt>
                <c:pt idx="46">
                  <c:v>2563.3777047093758</c:v>
                </c:pt>
                <c:pt idx="47">
                  <c:v>3001.4740135765801</c:v>
                </c:pt>
                <c:pt idx="48">
                  <c:v>3294.4686041578275</c:v>
                </c:pt>
                <c:pt idx="49">
                  <c:v>3523.2283623249887</c:v>
                </c:pt>
                <c:pt idx="50">
                  <c:v>3863.3803563852348</c:v>
                </c:pt>
                <c:pt idx="51">
                  <c:v>3891.2677131947385</c:v>
                </c:pt>
                <c:pt idx="52">
                  <c:v>4144.6621764955444</c:v>
                </c:pt>
                <c:pt idx="53">
                  <c:v>4630.3431268561726</c:v>
                </c:pt>
                <c:pt idx="54">
                  <c:v>5046.9001909206609</c:v>
                </c:pt>
                <c:pt idx="55">
                  <c:v>5099.1723589308431</c:v>
                </c:pt>
                <c:pt idx="56">
                  <c:v>5402.0679889690282</c:v>
                </c:pt>
                <c:pt idx="57">
                  <c:v>5720.2535002121331</c:v>
                </c:pt>
                <c:pt idx="58">
                  <c:v>5970.7782138311404</c:v>
                </c:pt>
                <c:pt idx="59">
                  <c:v>5592.9144039032662</c:v>
                </c:pt>
                <c:pt idx="60">
                  <c:v>5289.6661009758163</c:v>
                </c:pt>
                <c:pt idx="61">
                  <c:v>5690.0747772592276</c:v>
                </c:pt>
                <c:pt idx="62">
                  <c:v>6401.3918116249461</c:v>
                </c:pt>
                <c:pt idx="63">
                  <c:v>6566.0900509121757</c:v>
                </c:pt>
                <c:pt idx="64">
                  <c:v>6525.1537971998296</c:v>
                </c:pt>
                <c:pt idx="65">
                  <c:v>6656.374310564277</c:v>
                </c:pt>
                <c:pt idx="66">
                  <c:v>6624.8090793381416</c:v>
                </c:pt>
                <c:pt idx="67">
                  <c:v>6464.7963512940169</c:v>
                </c:pt>
                <c:pt idx="68">
                  <c:v>6398.3427025880355</c:v>
                </c:pt>
                <c:pt idx="69">
                  <c:v>6407.209906661009</c:v>
                </c:pt>
                <c:pt idx="70">
                  <c:v>6143.9406024607542</c:v>
                </c:pt>
                <c:pt idx="71">
                  <c:v>5830.5897327110724</c:v>
                </c:pt>
                <c:pt idx="72">
                  <c:v>5441.8434450572759</c:v>
                </c:pt>
                <c:pt idx="73">
                  <c:v>5234.4214043275342</c:v>
                </c:pt>
                <c:pt idx="74">
                  <c:v>4807.914934238438</c:v>
                </c:pt>
                <c:pt idx="75">
                  <c:v>4609.007424692405</c:v>
                </c:pt>
                <c:pt idx="76">
                  <c:v>4553.1843445057275</c:v>
                </c:pt>
                <c:pt idx="77">
                  <c:v>4319.3864022061935</c:v>
                </c:pt>
                <c:pt idx="78">
                  <c:v>4142.8242469240558</c:v>
                </c:pt>
                <c:pt idx="79">
                  <c:v>3841.2627280441238</c:v>
                </c:pt>
                <c:pt idx="80">
                  <c:v>3596.9107976240984</c:v>
                </c:pt>
                <c:pt idx="81">
                  <c:v>3685.330929147221</c:v>
                </c:pt>
                <c:pt idx="82">
                  <c:v>3576.8588247772591</c:v>
                </c:pt>
                <c:pt idx="83">
                  <c:v>3094.9827110733981</c:v>
                </c:pt>
                <c:pt idx="84">
                  <c:v>2722.7858506576154</c:v>
                </c:pt>
                <c:pt idx="85">
                  <c:v>2364.5971574034788</c:v>
                </c:pt>
                <c:pt idx="86">
                  <c:v>2309.1771319473905</c:v>
                </c:pt>
                <c:pt idx="87">
                  <c:v>2367.6946330080609</c:v>
                </c:pt>
                <c:pt idx="88">
                  <c:v>2508.4373143826897</c:v>
                </c:pt>
                <c:pt idx="89">
                  <c:v>3383.3421722528633</c:v>
                </c:pt>
                <c:pt idx="90">
                  <c:v>4405.7408782350449</c:v>
                </c:pt>
                <c:pt idx="91">
                  <c:v>5029.065019092066</c:v>
                </c:pt>
                <c:pt idx="92">
                  <c:v>5257.9255409418747</c:v>
                </c:pt>
                <c:pt idx="93">
                  <c:v>5485.0710649130242</c:v>
                </c:pt>
                <c:pt idx="94">
                  <c:v>5675.615188799321</c:v>
                </c:pt>
                <c:pt idx="95">
                  <c:v>5985.3123674162071</c:v>
                </c:pt>
                <c:pt idx="96">
                  <c:v>6165.8567034365715</c:v>
                </c:pt>
                <c:pt idx="97">
                  <c:v>6613.348218073822</c:v>
                </c:pt>
                <c:pt idx="98">
                  <c:v>6927.5797624098423</c:v>
                </c:pt>
                <c:pt idx="99">
                  <c:v>7415.2256045820959</c:v>
                </c:pt>
                <c:pt idx="100">
                  <c:v>7725.4507848960538</c:v>
                </c:pt>
                <c:pt idx="101">
                  <c:v>7982.7266652524386</c:v>
                </c:pt>
                <c:pt idx="102">
                  <c:v>8002.1478574459052</c:v>
                </c:pt>
                <c:pt idx="103">
                  <c:v>8225.9198133220179</c:v>
                </c:pt>
                <c:pt idx="104">
                  <c:v>8339.3293381417043</c:v>
                </c:pt>
                <c:pt idx="105">
                  <c:v>8290.5335171828592</c:v>
                </c:pt>
                <c:pt idx="106">
                  <c:v>7830.0696860415774</c:v>
                </c:pt>
                <c:pt idx="107">
                  <c:v>6650.4534365719128</c:v>
                </c:pt>
                <c:pt idx="108">
                  <c:v>5514.0668222316499</c:v>
                </c:pt>
                <c:pt idx="109">
                  <c:v>5380.4037971998296</c:v>
                </c:pt>
                <c:pt idx="110">
                  <c:v>5804.0647008909627</c:v>
                </c:pt>
                <c:pt idx="111">
                  <c:v>6264.202057700466</c:v>
                </c:pt>
                <c:pt idx="112">
                  <c:v>7255.0859142978352</c:v>
                </c:pt>
                <c:pt idx="113">
                  <c:v>8040.8914934238428</c:v>
                </c:pt>
                <c:pt idx="114">
                  <c:v>8551.2857445905811</c:v>
                </c:pt>
                <c:pt idx="115">
                  <c:v>8803.5476240984281</c:v>
                </c:pt>
                <c:pt idx="116">
                  <c:v>8368.4238438693246</c:v>
                </c:pt>
                <c:pt idx="117">
                  <c:v>7526.5190920661853</c:v>
                </c:pt>
                <c:pt idx="118">
                  <c:v>6762.8815231226126</c:v>
                </c:pt>
                <c:pt idx="119">
                  <c:v>6120.5372295290617</c:v>
                </c:pt>
                <c:pt idx="120">
                  <c:v>5618.6333262621974</c:v>
                </c:pt>
                <c:pt idx="121">
                  <c:v>5201.5482605006364</c:v>
                </c:pt>
                <c:pt idx="122">
                  <c:v>4950.6466907085278</c:v>
                </c:pt>
                <c:pt idx="123">
                  <c:v>4736.0200466694951</c:v>
                </c:pt>
                <c:pt idx="124">
                  <c:v>4646.0380780653368</c:v>
                </c:pt>
                <c:pt idx="125">
                  <c:v>4743.4261773440803</c:v>
                </c:pt>
                <c:pt idx="126">
                  <c:v>4891.1699193890536</c:v>
                </c:pt>
                <c:pt idx="127">
                  <c:v>5018.5614128128973</c:v>
                </c:pt>
                <c:pt idx="128">
                  <c:v>5164.2153160797625</c:v>
                </c:pt>
                <c:pt idx="129">
                  <c:v>5393.4526941026725</c:v>
                </c:pt>
                <c:pt idx="130">
                  <c:v>5148.7218922358925</c:v>
                </c:pt>
                <c:pt idx="131">
                  <c:v>4744.1315231226135</c:v>
                </c:pt>
                <c:pt idx="132">
                  <c:v>4184.1615400933388</c:v>
                </c:pt>
                <c:pt idx="133">
                  <c:v>4093.1719346627069</c:v>
                </c:pt>
                <c:pt idx="134">
                  <c:v>4032.9152524395413</c:v>
                </c:pt>
                <c:pt idx="135">
                  <c:v>4012.6617522274073</c:v>
                </c:pt>
                <c:pt idx="136">
                  <c:v>4567.442405600339</c:v>
                </c:pt>
                <c:pt idx="137">
                  <c:v>5000.6758591429771</c:v>
                </c:pt>
                <c:pt idx="138">
                  <c:v>4917.6203860840051</c:v>
                </c:pt>
                <c:pt idx="139">
                  <c:v>4876.9622401357656</c:v>
                </c:pt>
                <c:pt idx="140">
                  <c:v>4866.6843445057275</c:v>
                </c:pt>
                <c:pt idx="141">
                  <c:v>4464.78839626644</c:v>
                </c:pt>
                <c:pt idx="142">
                  <c:v>4045.2850021213403</c:v>
                </c:pt>
                <c:pt idx="143">
                  <c:v>3393.3439753924476</c:v>
                </c:pt>
                <c:pt idx="144">
                  <c:v>2943.7102248621127</c:v>
                </c:pt>
                <c:pt idx="145">
                  <c:v>2694.0682011030967</c:v>
                </c:pt>
                <c:pt idx="146">
                  <c:v>2511.9378447178615</c:v>
                </c:pt>
                <c:pt idx="147">
                  <c:v>2329.8578701739493</c:v>
                </c:pt>
                <c:pt idx="148">
                  <c:v>2123.8465210012728</c:v>
                </c:pt>
                <c:pt idx="149">
                  <c:v>1991.5196224013573</c:v>
                </c:pt>
                <c:pt idx="150">
                  <c:v>2021.1683283835382</c:v>
                </c:pt>
                <c:pt idx="151">
                  <c:v>2006.5334111158252</c:v>
                </c:pt>
                <c:pt idx="152">
                  <c:v>1875.0609885447602</c:v>
                </c:pt>
                <c:pt idx="153">
                  <c:v>1740.9203436571913</c:v>
                </c:pt>
                <c:pt idx="154">
                  <c:v>1623.8329444208739</c:v>
                </c:pt>
                <c:pt idx="155">
                  <c:v>1427.192617734408</c:v>
                </c:pt>
                <c:pt idx="156">
                  <c:v>1179.0358506576154</c:v>
                </c:pt>
                <c:pt idx="157">
                  <c:v>1016.731756470089</c:v>
                </c:pt>
                <c:pt idx="158">
                  <c:v>950.73154433602019</c:v>
                </c:pt>
                <c:pt idx="159">
                  <c:v>923.80144251166735</c:v>
                </c:pt>
                <c:pt idx="160">
                  <c:v>958.71605854900281</c:v>
                </c:pt>
                <c:pt idx="161">
                  <c:v>1092.5302291047942</c:v>
                </c:pt>
                <c:pt idx="162">
                  <c:v>1268.2620916419178</c:v>
                </c:pt>
                <c:pt idx="163">
                  <c:v>1326.076262197709</c:v>
                </c:pt>
                <c:pt idx="164">
                  <c:v>1491.7317564700888</c:v>
                </c:pt>
                <c:pt idx="165">
                  <c:v>1476.1133856597367</c:v>
                </c:pt>
                <c:pt idx="166">
                  <c:v>1474.3742044972421</c:v>
                </c:pt>
                <c:pt idx="167">
                  <c:v>1326.3019728468391</c:v>
                </c:pt>
                <c:pt idx="168">
                  <c:v>1435.4290411540092</c:v>
                </c:pt>
                <c:pt idx="169">
                  <c:v>1626.1243105642766</c:v>
                </c:pt>
                <c:pt idx="170">
                  <c:v>1835.0336232498937</c:v>
                </c:pt>
                <c:pt idx="171">
                  <c:v>1885.8427025880353</c:v>
                </c:pt>
                <c:pt idx="172">
                  <c:v>2002.023228680526</c:v>
                </c:pt>
                <c:pt idx="173">
                  <c:v>2170.6008697496814</c:v>
                </c:pt>
                <c:pt idx="174">
                  <c:v>2248.4670131523121</c:v>
                </c:pt>
                <c:pt idx="175">
                  <c:v>2510.6541154009333</c:v>
                </c:pt>
                <c:pt idx="176">
                  <c:v>2946.356279168434</c:v>
                </c:pt>
                <c:pt idx="177">
                  <c:v>3062.2586974968181</c:v>
                </c:pt>
                <c:pt idx="178">
                  <c:v>3366.0612006788288</c:v>
                </c:pt>
                <c:pt idx="179">
                  <c:v>3745.7145736105217</c:v>
                </c:pt>
                <c:pt idx="180">
                  <c:v>3832.7743954179041</c:v>
                </c:pt>
                <c:pt idx="181">
                  <c:v>3658.2254985150612</c:v>
                </c:pt>
                <c:pt idx="182">
                  <c:v>3881.4432541366136</c:v>
                </c:pt>
                <c:pt idx="183">
                  <c:v>4426.6755409418747</c:v>
                </c:pt>
                <c:pt idx="184">
                  <c:v>5005.865188799321</c:v>
                </c:pt>
                <c:pt idx="185">
                  <c:v>5460.1078701739489</c:v>
                </c:pt>
                <c:pt idx="186">
                  <c:v>6028.9188587187091</c:v>
                </c:pt>
                <c:pt idx="187">
                  <c:v>6062.8258379295712</c:v>
                </c:pt>
                <c:pt idx="188">
                  <c:v>6115.1967543487481</c:v>
                </c:pt>
                <c:pt idx="189">
                  <c:v>5715.1145523971145</c:v>
                </c:pt>
                <c:pt idx="190">
                  <c:v>5240.9468604157819</c:v>
                </c:pt>
                <c:pt idx="191">
                  <c:v>4854.1392660161218</c:v>
                </c:pt>
                <c:pt idx="192">
                  <c:v>4744.5587611370383</c:v>
                </c:pt>
                <c:pt idx="193">
                  <c:v>4503.507848960543</c:v>
                </c:pt>
                <c:pt idx="194">
                  <c:v>4019.6648281714042</c:v>
                </c:pt>
                <c:pt idx="195">
                  <c:v>3683.9464361476444</c:v>
                </c:pt>
                <c:pt idx="196">
                  <c:v>3452.4418752651673</c:v>
                </c:pt>
                <c:pt idx="197">
                  <c:v>3301.5482605006359</c:v>
                </c:pt>
                <c:pt idx="198">
                  <c:v>3302.2777895630034</c:v>
                </c:pt>
                <c:pt idx="199">
                  <c:v>3160.1506151887988</c:v>
                </c:pt>
                <c:pt idx="200">
                  <c:v>2836.3223377174372</c:v>
                </c:pt>
                <c:pt idx="201">
                  <c:v>2651.2698345354261</c:v>
                </c:pt>
                <c:pt idx="202">
                  <c:v>2640.4881204921508</c:v>
                </c:pt>
                <c:pt idx="203">
                  <c:v>2619.7811837081031</c:v>
                </c:pt>
                <c:pt idx="204">
                  <c:v>2290.4088884174798</c:v>
                </c:pt>
                <c:pt idx="205">
                  <c:v>2207.7826686465846</c:v>
                </c:pt>
                <c:pt idx="206">
                  <c:v>2187.0757318625369</c:v>
                </c:pt>
                <c:pt idx="207">
                  <c:v>2319.20311837081</c:v>
                </c:pt>
                <c:pt idx="208">
                  <c:v>2633.4346627068307</c:v>
                </c:pt>
                <c:pt idx="209">
                  <c:v>3132.4164191769196</c:v>
                </c:pt>
                <c:pt idx="210">
                  <c:v>3715.4350869749674</c:v>
                </c:pt>
                <c:pt idx="211">
                  <c:v>4094.8849172677124</c:v>
                </c:pt>
                <c:pt idx="212">
                  <c:v>4279.3832201951627</c:v>
                </c:pt>
                <c:pt idx="213">
                  <c:v>4617.7476665252434</c:v>
                </c:pt>
                <c:pt idx="214">
                  <c:v>5076.4239499363593</c:v>
                </c:pt>
                <c:pt idx="215">
                  <c:v>5742.5726559185396</c:v>
                </c:pt>
                <c:pt idx="216">
                  <c:v>5740.2309079338138</c:v>
                </c:pt>
                <c:pt idx="217">
                  <c:v>5895.8604157827749</c:v>
                </c:pt>
                <c:pt idx="218">
                  <c:v>5887.9000848536261</c:v>
                </c:pt>
                <c:pt idx="219">
                  <c:v>6334.4343445057275</c:v>
                </c:pt>
                <c:pt idx="220">
                  <c:v>6593.296245226983</c:v>
                </c:pt>
                <c:pt idx="221">
                  <c:v>6716.0505939753912</c:v>
                </c:pt>
                <c:pt idx="222">
                  <c:v>6360.4313746287644</c:v>
                </c:pt>
                <c:pt idx="223">
                  <c:v>5983.4744378447176</c:v>
                </c:pt>
                <c:pt idx="224">
                  <c:v>5856.5625795502756</c:v>
                </c:pt>
                <c:pt idx="225">
                  <c:v>5933.5460330929145</c:v>
                </c:pt>
                <c:pt idx="226">
                  <c:v>5553.3888417479839</c:v>
                </c:pt>
                <c:pt idx="227">
                  <c:v>5079.2211497666522</c:v>
                </c:pt>
                <c:pt idx="228">
                  <c:v>4695.5130462452271</c:v>
                </c:pt>
                <c:pt idx="229">
                  <c:v>4700.0212134068724</c:v>
                </c:pt>
                <c:pt idx="230">
                  <c:v>4973.217755621552</c:v>
                </c:pt>
                <c:pt idx="231">
                  <c:v>5338.3349596945263</c:v>
                </c:pt>
                <c:pt idx="232">
                  <c:v>5988.7645311837077</c:v>
                </c:pt>
                <c:pt idx="233">
                  <c:v>6651.0338353839625</c:v>
                </c:pt>
                <c:pt idx="234">
                  <c:v>7312.3196860415783</c:v>
                </c:pt>
                <c:pt idx="235">
                  <c:v>7841.5063640220606</c:v>
                </c:pt>
                <c:pt idx="236">
                  <c:v>8212.4174798472632</c:v>
                </c:pt>
                <c:pt idx="237">
                  <c:v>8310.8877810776412</c:v>
                </c:pt>
                <c:pt idx="238">
                  <c:v>8361.8238226559188</c:v>
                </c:pt>
                <c:pt idx="239">
                  <c:v>8782.4114340263041</c:v>
                </c:pt>
                <c:pt idx="240">
                  <c:v>9067.0688375053014</c:v>
                </c:pt>
                <c:pt idx="241">
                  <c:v>9015.1755409418747</c:v>
                </c:pt>
                <c:pt idx="242">
                  <c:v>9176.7763046245236</c:v>
                </c:pt>
                <c:pt idx="243">
                  <c:v>9263.0038184132354</c:v>
                </c:pt>
                <c:pt idx="244">
                  <c:v>9190.9839838778098</c:v>
                </c:pt>
                <c:pt idx="245">
                  <c:v>9175.7182859567238</c:v>
                </c:pt>
                <c:pt idx="246">
                  <c:v>9188.6664191769196</c:v>
                </c:pt>
                <c:pt idx="247">
                  <c:v>9356.1094611794651</c:v>
                </c:pt>
                <c:pt idx="248">
                  <c:v>9175.9701951633415</c:v>
                </c:pt>
                <c:pt idx="249">
                  <c:v>9041.6018243529888</c:v>
                </c:pt>
                <c:pt idx="250">
                  <c:v>8899.5754136614341</c:v>
                </c:pt>
                <c:pt idx="251">
                  <c:v>8599.9787865931248</c:v>
                </c:pt>
                <c:pt idx="252">
                  <c:v>8194.6830717013145</c:v>
                </c:pt>
                <c:pt idx="253">
                  <c:v>7894.9856809503599</c:v>
                </c:pt>
                <c:pt idx="254">
                  <c:v>7372.7033305048781</c:v>
                </c:pt>
                <c:pt idx="255">
                  <c:v>6991.0608824777246</c:v>
                </c:pt>
                <c:pt idx="256">
                  <c:v>6759.4555579125999</c:v>
                </c:pt>
                <c:pt idx="257">
                  <c:v>6454.9980907933814</c:v>
                </c:pt>
                <c:pt idx="258">
                  <c:v>6116.3313534153576</c:v>
                </c:pt>
                <c:pt idx="259">
                  <c:v>5781.4170555791261</c:v>
                </c:pt>
                <c:pt idx="260">
                  <c:v>5395.4679677556214</c:v>
                </c:pt>
                <c:pt idx="261">
                  <c:v>5092.3204285108177</c:v>
                </c:pt>
                <c:pt idx="262">
                  <c:v>4744.4841960118783</c:v>
                </c:pt>
                <c:pt idx="263">
                  <c:v>4661.7310140008476</c:v>
                </c:pt>
                <c:pt idx="264">
                  <c:v>4943.2405600339407</c:v>
                </c:pt>
                <c:pt idx="265">
                  <c:v>5184.6945269410262</c:v>
                </c:pt>
                <c:pt idx="266">
                  <c:v>4963.3932965634276</c:v>
                </c:pt>
                <c:pt idx="267">
                  <c:v>5054.3063215952479</c:v>
                </c:pt>
                <c:pt idx="268">
                  <c:v>5056.650084853627</c:v>
                </c:pt>
                <c:pt idx="269">
                  <c:v>4946.690708527789</c:v>
                </c:pt>
                <c:pt idx="270">
                  <c:v>4510.1824352991089</c:v>
                </c:pt>
                <c:pt idx="271">
                  <c:v>4179.5022274077219</c:v>
                </c:pt>
                <c:pt idx="272">
                  <c:v>3867.2859567246501</c:v>
                </c:pt>
                <c:pt idx="273">
                  <c:v>3678.4789987271952</c:v>
                </c:pt>
                <c:pt idx="274">
                  <c:v>3437.8553245651251</c:v>
                </c:pt>
                <c:pt idx="275">
                  <c:v>2965.7029062367415</c:v>
                </c:pt>
                <c:pt idx="276">
                  <c:v>2866.1987696224014</c:v>
                </c:pt>
                <c:pt idx="277">
                  <c:v>2394.8000636402203</c:v>
                </c:pt>
                <c:pt idx="278">
                  <c:v>1994.9697708952058</c:v>
                </c:pt>
                <c:pt idx="279">
                  <c:v>1631.2894569367838</c:v>
                </c:pt>
                <c:pt idx="280">
                  <c:v>1383.4853627492573</c:v>
                </c:pt>
                <c:pt idx="281">
                  <c:v>1316.2256045820957</c:v>
                </c:pt>
                <c:pt idx="282">
                  <c:v>1276.5750954603309</c:v>
                </c:pt>
                <c:pt idx="283">
                  <c:v>1182.4618158676283</c:v>
                </c:pt>
                <c:pt idx="284">
                  <c:v>1166.4907721680102</c:v>
                </c:pt>
                <c:pt idx="285">
                  <c:v>1221.0805048790835</c:v>
                </c:pt>
                <c:pt idx="286">
                  <c:v>1268.3628553245651</c:v>
                </c:pt>
                <c:pt idx="287">
                  <c:v>1291.488120492151</c:v>
                </c:pt>
                <c:pt idx="288">
                  <c:v>1287.8102460755197</c:v>
                </c:pt>
                <c:pt idx="289">
                  <c:v>1433.9437844717861</c:v>
                </c:pt>
                <c:pt idx="290">
                  <c:v>1865.43805685193</c:v>
                </c:pt>
                <c:pt idx="291">
                  <c:v>2309.3786593126856</c:v>
                </c:pt>
                <c:pt idx="292">
                  <c:v>2628.6483877810774</c:v>
                </c:pt>
                <c:pt idx="293">
                  <c:v>2902.8263682647435</c:v>
                </c:pt>
                <c:pt idx="294">
                  <c:v>3340.013788714467</c:v>
                </c:pt>
                <c:pt idx="295">
                  <c:v>3954.6218710224862</c:v>
                </c:pt>
                <c:pt idx="296">
                  <c:v>4526.0789138735672</c:v>
                </c:pt>
                <c:pt idx="297">
                  <c:v>4573.7401357658036</c:v>
                </c:pt>
                <c:pt idx="298">
                  <c:v>4209.7555154857873</c:v>
                </c:pt>
                <c:pt idx="299">
                  <c:v>3835.6199618158671</c:v>
                </c:pt>
                <c:pt idx="300">
                  <c:v>3649.6605854900295</c:v>
                </c:pt>
                <c:pt idx="301">
                  <c:v>3499.9761349172677</c:v>
                </c:pt>
                <c:pt idx="302">
                  <c:v>3712.4625583368688</c:v>
                </c:pt>
                <c:pt idx="303">
                  <c:v>4143.8056851930414</c:v>
                </c:pt>
                <c:pt idx="304">
                  <c:v>4848.4964997878651</c:v>
                </c:pt>
                <c:pt idx="305">
                  <c:v>5256.0352142554093</c:v>
                </c:pt>
                <c:pt idx="306">
                  <c:v>5354.9609673313525</c:v>
                </c:pt>
                <c:pt idx="307">
                  <c:v>5173.1329019940604</c:v>
                </c:pt>
                <c:pt idx="308">
                  <c:v>4930.8204285108186</c:v>
                </c:pt>
                <c:pt idx="309">
                  <c:v>4463.0512303775977</c:v>
                </c:pt>
                <c:pt idx="310">
                  <c:v>3928.5240772168008</c:v>
                </c:pt>
                <c:pt idx="311">
                  <c:v>3681.2499999999995</c:v>
                </c:pt>
                <c:pt idx="312">
                  <c:v>3162.0651251591003</c:v>
                </c:pt>
                <c:pt idx="313">
                  <c:v>2838.5391387356808</c:v>
                </c:pt>
                <c:pt idx="314">
                  <c:v>2952.8293381417052</c:v>
                </c:pt>
                <c:pt idx="315">
                  <c:v>2985.3760076368262</c:v>
                </c:pt>
                <c:pt idx="316">
                  <c:v>3026.9168434450571</c:v>
                </c:pt>
                <c:pt idx="317">
                  <c:v>2946.2051336444629</c:v>
                </c:pt>
                <c:pt idx="318">
                  <c:v>2826.8001697072546</c:v>
                </c:pt>
                <c:pt idx="319">
                  <c:v>2452.3119431480695</c:v>
                </c:pt>
                <c:pt idx="320">
                  <c:v>2232.1936784047516</c:v>
                </c:pt>
                <c:pt idx="321">
                  <c:v>2018.2965634280863</c:v>
                </c:pt>
                <c:pt idx="322">
                  <c:v>1991.8722952906235</c:v>
                </c:pt>
                <c:pt idx="323">
                  <c:v>1647.9154645736103</c:v>
                </c:pt>
                <c:pt idx="324">
                  <c:v>1365.3740984302078</c:v>
                </c:pt>
                <c:pt idx="325">
                  <c:v>1252.418010182435</c:v>
                </c:pt>
                <c:pt idx="326">
                  <c:v>1386.5848536274925</c:v>
                </c:pt>
                <c:pt idx="327">
                  <c:v>1636.502969876962</c:v>
                </c:pt>
                <c:pt idx="328">
                  <c:v>1943.2276198557486</c:v>
                </c:pt>
                <c:pt idx="329">
                  <c:v>2301.2168010182431</c:v>
                </c:pt>
                <c:pt idx="330">
                  <c:v>2352.1770258803563</c:v>
                </c:pt>
                <c:pt idx="331">
                  <c:v>2149.692405600339</c:v>
                </c:pt>
                <c:pt idx="332">
                  <c:v>2053.23737802291</c:v>
                </c:pt>
                <c:pt idx="333">
                  <c:v>1938.542108612643</c:v>
                </c:pt>
                <c:pt idx="334">
                  <c:v>1777.3705982180736</c:v>
                </c:pt>
                <c:pt idx="335">
                  <c:v>1772.533941450997</c:v>
                </c:pt>
                <c:pt idx="336">
                  <c:v>1953.1528425965209</c:v>
                </c:pt>
                <c:pt idx="337">
                  <c:v>1709.2805473058972</c:v>
                </c:pt>
                <c:pt idx="338">
                  <c:v>1661.9457997454388</c:v>
                </c:pt>
                <c:pt idx="339">
                  <c:v>2126.6437208315651</c:v>
                </c:pt>
                <c:pt idx="340">
                  <c:v>2770.5740347899873</c:v>
                </c:pt>
                <c:pt idx="341">
                  <c:v>3429.9211921934657</c:v>
                </c:pt>
                <c:pt idx="342">
                  <c:v>3647.3430207891388</c:v>
                </c:pt>
                <c:pt idx="343">
                  <c:v>4005.6586762834104</c:v>
                </c:pt>
                <c:pt idx="344">
                  <c:v>4303.0123037759859</c:v>
                </c:pt>
                <c:pt idx="345">
                  <c:v>4674.7557276198559</c:v>
                </c:pt>
                <c:pt idx="346">
                  <c:v>4981.0007424692403</c:v>
                </c:pt>
                <c:pt idx="347">
                  <c:v>5065.1384174798468</c:v>
                </c:pt>
                <c:pt idx="348">
                  <c:v>5339.4433602036479</c:v>
                </c:pt>
                <c:pt idx="349">
                  <c:v>5814.3929783623244</c:v>
                </c:pt>
                <c:pt idx="350">
                  <c:v>5968.3840687314369</c:v>
                </c:pt>
                <c:pt idx="351">
                  <c:v>6503.2638947815012</c:v>
                </c:pt>
                <c:pt idx="352">
                  <c:v>6836.4128128977509</c:v>
                </c:pt>
                <c:pt idx="353">
                  <c:v>7315.4937420449724</c:v>
                </c:pt>
                <c:pt idx="354">
                  <c:v>7747.5684132371653</c:v>
                </c:pt>
                <c:pt idx="355">
                  <c:v>7971.0380780653368</c:v>
                </c:pt>
                <c:pt idx="356">
                  <c:v>7956.5522910479413</c:v>
                </c:pt>
                <c:pt idx="357">
                  <c:v>7971.414934238438</c:v>
                </c:pt>
                <c:pt idx="358">
                  <c:v>8294.3625371234612</c:v>
                </c:pt>
                <c:pt idx="359">
                  <c:v>8184.4797411964346</c:v>
                </c:pt>
                <c:pt idx="360">
                  <c:v>8350.917161646159</c:v>
                </c:pt>
                <c:pt idx="361">
                  <c:v>8180.9530123037748</c:v>
                </c:pt>
                <c:pt idx="362">
                  <c:v>8033.6365082732282</c:v>
                </c:pt>
                <c:pt idx="363">
                  <c:v>8250.8326262197716</c:v>
                </c:pt>
                <c:pt idx="364">
                  <c:v>8682.2281501909183</c:v>
                </c:pt>
                <c:pt idx="365">
                  <c:v>9234.5642766228248</c:v>
                </c:pt>
                <c:pt idx="366">
                  <c:v>9250.3337929571499</c:v>
                </c:pt>
                <c:pt idx="367">
                  <c:v>9151.4584217225274</c:v>
                </c:pt>
                <c:pt idx="368">
                  <c:v>9019.7602885023334</c:v>
                </c:pt>
                <c:pt idx="369">
                  <c:v>9014.849066610097</c:v>
                </c:pt>
                <c:pt idx="370">
                  <c:v>9191.0847475604569</c:v>
                </c:pt>
                <c:pt idx="371">
                  <c:v>9686.9932117097997</c:v>
                </c:pt>
                <c:pt idx="372">
                  <c:v>10404.93445057276</c:v>
                </c:pt>
                <c:pt idx="373">
                  <c:v>10567.94389053882</c:v>
                </c:pt>
                <c:pt idx="374">
                  <c:v>10688.154963937208</c:v>
                </c:pt>
                <c:pt idx="375">
                  <c:v>10903.412388629613</c:v>
                </c:pt>
                <c:pt idx="376">
                  <c:v>11856.963300806108</c:v>
                </c:pt>
                <c:pt idx="377">
                  <c:v>12683.880462452269</c:v>
                </c:pt>
                <c:pt idx="378">
                  <c:v>13233.747878659313</c:v>
                </c:pt>
                <c:pt idx="379">
                  <c:v>13785.052184980907</c:v>
                </c:pt>
                <c:pt idx="380">
                  <c:v>14223.297624098428</c:v>
                </c:pt>
                <c:pt idx="381">
                  <c:v>14655.8015485787</c:v>
                </c:pt>
                <c:pt idx="382">
                  <c:v>15014.268349596943</c:v>
                </c:pt>
                <c:pt idx="383">
                  <c:v>15241.665782774711</c:v>
                </c:pt>
                <c:pt idx="384">
                  <c:v>15751.304306321594</c:v>
                </c:pt>
                <c:pt idx="385">
                  <c:v>15942.023759015696</c:v>
                </c:pt>
                <c:pt idx="386">
                  <c:v>15912.475816716165</c:v>
                </c:pt>
                <c:pt idx="387">
                  <c:v>15965.350551548578</c:v>
                </c:pt>
                <c:pt idx="388">
                  <c:v>16079.290093338988</c:v>
                </c:pt>
                <c:pt idx="389">
                  <c:v>15954.014637250742</c:v>
                </c:pt>
                <c:pt idx="390">
                  <c:v>15676.436890114552</c:v>
                </c:pt>
                <c:pt idx="391">
                  <c:v>15524.434874840899</c:v>
                </c:pt>
                <c:pt idx="392">
                  <c:v>15320.186890114548</c:v>
                </c:pt>
                <c:pt idx="393">
                  <c:v>14921.011561306743</c:v>
                </c:pt>
                <c:pt idx="394">
                  <c:v>14700.893296563427</c:v>
                </c:pt>
                <c:pt idx="395">
                  <c:v>14197.905176071277</c:v>
                </c:pt>
                <c:pt idx="396">
                  <c:v>13933.702800169707</c:v>
                </c:pt>
                <c:pt idx="397">
                  <c:v>13567.503394145098</c:v>
                </c:pt>
                <c:pt idx="398">
                  <c:v>12860.82148918116</c:v>
                </c:pt>
                <c:pt idx="399">
                  <c:v>12729.048790835806</c:v>
                </c:pt>
                <c:pt idx="400">
                  <c:v>12428.974543911752</c:v>
                </c:pt>
                <c:pt idx="401">
                  <c:v>12917.980695799744</c:v>
                </c:pt>
                <c:pt idx="402">
                  <c:v>13607.405812473482</c:v>
                </c:pt>
                <c:pt idx="403">
                  <c:v>14271.388099278742</c:v>
                </c:pt>
                <c:pt idx="404">
                  <c:v>14741.021425540941</c:v>
                </c:pt>
                <c:pt idx="405">
                  <c:v>15012.529168434448</c:v>
                </c:pt>
                <c:pt idx="406">
                  <c:v>15186.44728468392</c:v>
                </c:pt>
                <c:pt idx="407">
                  <c:v>15105.785956724649</c:v>
                </c:pt>
                <c:pt idx="408">
                  <c:v>15334.116461603731</c:v>
                </c:pt>
                <c:pt idx="409">
                  <c:v>15302.728574459057</c:v>
                </c:pt>
                <c:pt idx="410">
                  <c:v>15259.678298684768</c:v>
                </c:pt>
                <c:pt idx="411">
                  <c:v>14955.875795502756</c:v>
                </c:pt>
                <c:pt idx="412">
                  <c:v>14666.103627492574</c:v>
                </c:pt>
                <c:pt idx="413">
                  <c:v>14236.951103097157</c:v>
                </c:pt>
                <c:pt idx="414">
                  <c:v>13738.348218073823</c:v>
                </c:pt>
                <c:pt idx="415">
                  <c:v>13995.749045396689</c:v>
                </c:pt>
                <c:pt idx="416">
                  <c:v>14050.336762834111</c:v>
                </c:pt>
                <c:pt idx="417">
                  <c:v>13803.012303775986</c:v>
                </c:pt>
                <c:pt idx="418">
                  <c:v>13384.012728044123</c:v>
                </c:pt>
                <c:pt idx="419">
                  <c:v>13404.618901145523</c:v>
                </c:pt>
                <c:pt idx="420">
                  <c:v>13408.498302927448</c:v>
                </c:pt>
                <c:pt idx="421">
                  <c:v>12453.963937208315</c:v>
                </c:pt>
                <c:pt idx="422">
                  <c:v>11423.679465422145</c:v>
                </c:pt>
                <c:pt idx="423">
                  <c:v>10571.672146796775</c:v>
                </c:pt>
                <c:pt idx="424">
                  <c:v>10184.99151463725</c:v>
                </c:pt>
                <c:pt idx="425">
                  <c:v>9825.7689859991497</c:v>
                </c:pt>
                <c:pt idx="426">
                  <c:v>9715.9365719134476</c:v>
                </c:pt>
                <c:pt idx="427">
                  <c:v>9529.0461391599474</c:v>
                </c:pt>
                <c:pt idx="428">
                  <c:v>9159.4187526516744</c:v>
                </c:pt>
                <c:pt idx="429">
                  <c:v>9294.972104369961</c:v>
                </c:pt>
                <c:pt idx="430">
                  <c:v>9548.9207679253268</c:v>
                </c:pt>
                <c:pt idx="431">
                  <c:v>10014.04592702588</c:v>
                </c:pt>
                <c:pt idx="432">
                  <c:v>10718.635977938056</c:v>
                </c:pt>
                <c:pt idx="433">
                  <c:v>11385.338884174796</c:v>
                </c:pt>
                <c:pt idx="434">
                  <c:v>11969.566716164614</c:v>
                </c:pt>
                <c:pt idx="435">
                  <c:v>12823.690072125582</c:v>
                </c:pt>
                <c:pt idx="436">
                  <c:v>13073.358294442087</c:v>
                </c:pt>
                <c:pt idx="437">
                  <c:v>13827.800169707254</c:v>
                </c:pt>
                <c:pt idx="438">
                  <c:v>13926.800487908356</c:v>
                </c:pt>
                <c:pt idx="439">
                  <c:v>14022.501803139583</c:v>
                </c:pt>
                <c:pt idx="440">
                  <c:v>14091.021107339837</c:v>
                </c:pt>
                <c:pt idx="441">
                  <c:v>13714.289881204921</c:v>
                </c:pt>
                <c:pt idx="442">
                  <c:v>12984.005091217648</c:v>
                </c:pt>
                <c:pt idx="443">
                  <c:v>12078.189966058548</c:v>
                </c:pt>
                <c:pt idx="444">
                  <c:v>10964.04592702588</c:v>
                </c:pt>
                <c:pt idx="445">
                  <c:v>9930.085596096731</c:v>
                </c:pt>
                <c:pt idx="446">
                  <c:v>8845.1630250318194</c:v>
                </c:pt>
                <c:pt idx="447">
                  <c:v>8832.2894569367836</c:v>
                </c:pt>
                <c:pt idx="448">
                  <c:v>9024.0689435723361</c:v>
                </c:pt>
                <c:pt idx="449">
                  <c:v>9424.5038184132354</c:v>
                </c:pt>
                <c:pt idx="450">
                  <c:v>9680.3428086550703</c:v>
                </c:pt>
                <c:pt idx="451">
                  <c:v>9954.0169707254972</c:v>
                </c:pt>
                <c:pt idx="452">
                  <c:v>10171.565761561307</c:v>
                </c:pt>
                <c:pt idx="453">
                  <c:v>10370.547836232499</c:v>
                </c:pt>
                <c:pt idx="454">
                  <c:v>10365.660797624098</c:v>
                </c:pt>
                <c:pt idx="455">
                  <c:v>10285.428722952907</c:v>
                </c:pt>
                <c:pt idx="456">
                  <c:v>10004.725286380992</c:v>
                </c:pt>
                <c:pt idx="457">
                  <c:v>8918.0151675859124</c:v>
                </c:pt>
                <c:pt idx="458">
                  <c:v>8287.083368689011</c:v>
                </c:pt>
                <c:pt idx="459">
                  <c:v>7931.5890963088659</c:v>
                </c:pt>
                <c:pt idx="460">
                  <c:v>7687.086020364869</c:v>
                </c:pt>
                <c:pt idx="461">
                  <c:v>7293.7046033092911</c:v>
                </c:pt>
                <c:pt idx="462">
                  <c:v>6861.3780229104786</c:v>
                </c:pt>
                <c:pt idx="463">
                  <c:v>7124.697708952056</c:v>
                </c:pt>
                <c:pt idx="464">
                  <c:v>7153.2642129826054</c:v>
                </c:pt>
                <c:pt idx="465">
                  <c:v>7696.406661009757</c:v>
                </c:pt>
                <c:pt idx="466">
                  <c:v>8719.1076580398803</c:v>
                </c:pt>
                <c:pt idx="467">
                  <c:v>9810.2513788714459</c:v>
                </c:pt>
                <c:pt idx="468">
                  <c:v>11306.819792108612</c:v>
                </c:pt>
                <c:pt idx="469">
                  <c:v>12027.908888417478</c:v>
                </c:pt>
                <c:pt idx="470">
                  <c:v>12664.862324989392</c:v>
                </c:pt>
                <c:pt idx="471">
                  <c:v>13247.350975816717</c:v>
                </c:pt>
                <c:pt idx="472">
                  <c:v>14151.604263894782</c:v>
                </c:pt>
                <c:pt idx="473">
                  <c:v>14909.498302927448</c:v>
                </c:pt>
                <c:pt idx="474">
                  <c:v>15287.7913661434</c:v>
                </c:pt>
                <c:pt idx="475">
                  <c:v>15422.637356809502</c:v>
                </c:pt>
                <c:pt idx="476">
                  <c:v>15318.171616461601</c:v>
                </c:pt>
                <c:pt idx="477">
                  <c:v>15043.31247348324</c:v>
                </c:pt>
                <c:pt idx="478">
                  <c:v>14934.437314382689</c:v>
                </c:pt>
                <c:pt idx="479">
                  <c:v>14314.313428086547</c:v>
                </c:pt>
                <c:pt idx="480">
                  <c:v>13477.168752651674</c:v>
                </c:pt>
                <c:pt idx="481">
                  <c:v>12660.982923207466</c:v>
                </c:pt>
                <c:pt idx="482">
                  <c:v>11931.830717013152</c:v>
                </c:pt>
                <c:pt idx="483">
                  <c:v>11063.95311837081</c:v>
                </c:pt>
                <c:pt idx="484">
                  <c:v>10870.94028425965</c:v>
                </c:pt>
                <c:pt idx="485">
                  <c:v>10450.832308018667</c:v>
                </c:pt>
                <c:pt idx="486">
                  <c:v>9793.7765167585894</c:v>
                </c:pt>
                <c:pt idx="487">
                  <c:v>9786.9245863385659</c:v>
                </c:pt>
                <c:pt idx="488">
                  <c:v>9753.7733347475587</c:v>
                </c:pt>
                <c:pt idx="489">
                  <c:v>10263.536805260925</c:v>
                </c:pt>
                <c:pt idx="490">
                  <c:v>11145.144463300805</c:v>
                </c:pt>
                <c:pt idx="491">
                  <c:v>12652.619537547731</c:v>
                </c:pt>
                <c:pt idx="492">
                  <c:v>14019.251166737376</c:v>
                </c:pt>
                <c:pt idx="493">
                  <c:v>15168.839838778107</c:v>
                </c:pt>
                <c:pt idx="494">
                  <c:v>15871.364234196008</c:v>
                </c:pt>
                <c:pt idx="495">
                  <c:v>16341.753288078062</c:v>
                </c:pt>
                <c:pt idx="496">
                  <c:v>16486.802609249044</c:v>
                </c:pt>
                <c:pt idx="497">
                  <c:v>16612.152630462449</c:v>
                </c:pt>
                <c:pt idx="498">
                  <c:v>16839.249787865931</c:v>
                </c:pt>
                <c:pt idx="499">
                  <c:v>16896.735468816289</c:v>
                </c:pt>
                <c:pt idx="500">
                  <c:v>16787.054200254559</c:v>
                </c:pt>
                <c:pt idx="501">
                  <c:v>16740.878235044547</c:v>
                </c:pt>
                <c:pt idx="502">
                  <c:v>16661.452269834532</c:v>
                </c:pt>
                <c:pt idx="503">
                  <c:v>16083.068731438267</c:v>
                </c:pt>
                <c:pt idx="504">
                  <c:v>15961.850021213408</c:v>
                </c:pt>
                <c:pt idx="505">
                  <c:v>15875.445163343233</c:v>
                </c:pt>
                <c:pt idx="506">
                  <c:v>15912.298472634704</c:v>
                </c:pt>
                <c:pt idx="507">
                  <c:v>15626.532668646585</c:v>
                </c:pt>
                <c:pt idx="508">
                  <c:v>15190.806321595246</c:v>
                </c:pt>
                <c:pt idx="509">
                  <c:v>15249.954603309292</c:v>
                </c:pt>
                <c:pt idx="510">
                  <c:v>15061.274607551974</c:v>
                </c:pt>
                <c:pt idx="511">
                  <c:v>15409.789987271955</c:v>
                </c:pt>
                <c:pt idx="512">
                  <c:v>15638.499363597792</c:v>
                </c:pt>
                <c:pt idx="513">
                  <c:v>15751.026198557485</c:v>
                </c:pt>
                <c:pt idx="514">
                  <c:v>15532.143296563427</c:v>
                </c:pt>
                <c:pt idx="515">
                  <c:v>15282.400509121762</c:v>
                </c:pt>
                <c:pt idx="516">
                  <c:v>15328.372931692827</c:v>
                </c:pt>
                <c:pt idx="517">
                  <c:v>15332.22815019092</c:v>
                </c:pt>
                <c:pt idx="518">
                  <c:v>15361.600763682645</c:v>
                </c:pt>
                <c:pt idx="519">
                  <c:v>15628.296033092915</c:v>
                </c:pt>
                <c:pt idx="520">
                  <c:v>15888.921298260499</c:v>
                </c:pt>
                <c:pt idx="521">
                  <c:v>16032.76145523971</c:v>
                </c:pt>
                <c:pt idx="522">
                  <c:v>15908.016016122187</c:v>
                </c:pt>
                <c:pt idx="523">
                  <c:v>16105.18635977938</c:v>
                </c:pt>
                <c:pt idx="524">
                  <c:v>16194.160691557061</c:v>
                </c:pt>
                <c:pt idx="525">
                  <c:v>16123.851824352989</c:v>
                </c:pt>
                <c:pt idx="526">
                  <c:v>16094.404645736104</c:v>
                </c:pt>
                <c:pt idx="527">
                  <c:v>16175.670555791257</c:v>
                </c:pt>
                <c:pt idx="528">
                  <c:v>16114.077747136189</c:v>
                </c:pt>
                <c:pt idx="529">
                  <c:v>16101.710012728041</c:v>
                </c:pt>
                <c:pt idx="530">
                  <c:v>15984.118795078488</c:v>
                </c:pt>
                <c:pt idx="531">
                  <c:v>15960.261985574882</c:v>
                </c:pt>
                <c:pt idx="532">
                  <c:v>16023.416631310987</c:v>
                </c:pt>
                <c:pt idx="533">
                  <c:v>15952.98281714043</c:v>
                </c:pt>
                <c:pt idx="534">
                  <c:v>16096.998302927448</c:v>
                </c:pt>
                <c:pt idx="535">
                  <c:v>16196.931692829867</c:v>
                </c:pt>
                <c:pt idx="536">
                  <c:v>16214.363809927872</c:v>
                </c:pt>
                <c:pt idx="537">
                  <c:v>16154.836656767075</c:v>
                </c:pt>
                <c:pt idx="538">
                  <c:v>16075.964891811625</c:v>
                </c:pt>
                <c:pt idx="539">
                  <c:v>15947.51537971998</c:v>
                </c:pt>
                <c:pt idx="540">
                  <c:v>15984.26994060246</c:v>
                </c:pt>
                <c:pt idx="541">
                  <c:v>15385.556321595246</c:v>
                </c:pt>
                <c:pt idx="542">
                  <c:v>14962.274289350869</c:v>
                </c:pt>
                <c:pt idx="543">
                  <c:v>14655.120386084005</c:v>
                </c:pt>
                <c:pt idx="544">
                  <c:v>14180.851930420025</c:v>
                </c:pt>
                <c:pt idx="545">
                  <c:v>14105.329550275772</c:v>
                </c:pt>
                <c:pt idx="546">
                  <c:v>13882.817140432751</c:v>
                </c:pt>
                <c:pt idx="547">
                  <c:v>13860.800275774289</c:v>
                </c:pt>
                <c:pt idx="548">
                  <c:v>14000.912176495545</c:v>
                </c:pt>
                <c:pt idx="549">
                  <c:v>14189.265697921084</c:v>
                </c:pt>
                <c:pt idx="550">
                  <c:v>13865.814276622825</c:v>
                </c:pt>
                <c:pt idx="551">
                  <c:v>12553.568837505301</c:v>
                </c:pt>
                <c:pt idx="552">
                  <c:v>11806.631841323715</c:v>
                </c:pt>
                <c:pt idx="553">
                  <c:v>10725.917161646159</c:v>
                </c:pt>
                <c:pt idx="554">
                  <c:v>9977.5956724649986</c:v>
                </c:pt>
                <c:pt idx="555">
                  <c:v>9180.2768349596954</c:v>
                </c:pt>
                <c:pt idx="556">
                  <c:v>8219.8739923631729</c:v>
                </c:pt>
                <c:pt idx="557">
                  <c:v>7511.9083580823071</c:v>
                </c:pt>
                <c:pt idx="558">
                  <c:v>6831.0481544336008</c:v>
                </c:pt>
                <c:pt idx="559">
                  <c:v>6547.8014425116671</c:v>
                </c:pt>
                <c:pt idx="560">
                  <c:v>6035.1400084853622</c:v>
                </c:pt>
                <c:pt idx="561">
                  <c:v>5957.8542638947811</c:v>
                </c:pt>
                <c:pt idx="562">
                  <c:v>6262.8659312685604</c:v>
                </c:pt>
                <c:pt idx="563">
                  <c:v>6263.9239499363593</c:v>
                </c:pt>
                <c:pt idx="564">
                  <c:v>6870.5978998727187</c:v>
                </c:pt>
                <c:pt idx="565">
                  <c:v>7401.9247984726335</c:v>
                </c:pt>
                <c:pt idx="566">
                  <c:v>7861.4817564700888</c:v>
                </c:pt>
                <c:pt idx="567">
                  <c:v>8338.4224649978787</c:v>
                </c:pt>
                <c:pt idx="568">
                  <c:v>9834.0316079762397</c:v>
                </c:pt>
                <c:pt idx="569">
                  <c:v>11275.15379719983</c:v>
                </c:pt>
                <c:pt idx="570">
                  <c:v>12368.264425116673</c:v>
                </c:pt>
                <c:pt idx="571">
                  <c:v>13743.08411115825</c:v>
                </c:pt>
                <c:pt idx="572">
                  <c:v>14813.117840475181</c:v>
                </c:pt>
                <c:pt idx="573">
                  <c:v>15640.716164616035</c:v>
                </c:pt>
                <c:pt idx="574">
                  <c:v>16272.83092914722</c:v>
                </c:pt>
                <c:pt idx="575">
                  <c:v>16182.824777259226</c:v>
                </c:pt>
                <c:pt idx="576">
                  <c:v>16050.622825625795</c:v>
                </c:pt>
                <c:pt idx="577">
                  <c:v>15999.082201951629</c:v>
                </c:pt>
                <c:pt idx="578">
                  <c:v>15811.409843020785</c:v>
                </c:pt>
                <c:pt idx="579">
                  <c:v>15075.153797199828</c:v>
                </c:pt>
                <c:pt idx="580">
                  <c:v>14958.999469664828</c:v>
                </c:pt>
                <c:pt idx="581">
                  <c:v>14736.765167585911</c:v>
                </c:pt>
                <c:pt idx="582">
                  <c:v>15227.232392872293</c:v>
                </c:pt>
                <c:pt idx="583">
                  <c:v>15434.402524395417</c:v>
                </c:pt>
                <c:pt idx="584">
                  <c:v>15653.587717437418</c:v>
                </c:pt>
                <c:pt idx="585">
                  <c:v>15976.283411115823</c:v>
                </c:pt>
                <c:pt idx="586">
                  <c:v>16040.798366567669</c:v>
                </c:pt>
                <c:pt idx="587">
                  <c:v>16435.211603733558</c:v>
                </c:pt>
                <c:pt idx="588">
                  <c:v>16476.651675859142</c:v>
                </c:pt>
                <c:pt idx="589">
                  <c:v>16664.146690708523</c:v>
                </c:pt>
                <c:pt idx="590">
                  <c:v>16728.585065761559</c:v>
                </c:pt>
                <c:pt idx="591">
                  <c:v>16647.849172677128</c:v>
                </c:pt>
                <c:pt idx="592">
                  <c:v>16381.178086550699</c:v>
                </c:pt>
                <c:pt idx="593">
                  <c:v>16127.908570216374</c:v>
                </c:pt>
                <c:pt idx="594">
                  <c:v>16160.680950360626</c:v>
                </c:pt>
                <c:pt idx="595">
                  <c:v>15920.184238438693</c:v>
                </c:pt>
                <c:pt idx="596">
                  <c:v>15618.068519304199</c:v>
                </c:pt>
                <c:pt idx="597">
                  <c:v>15167.580292745015</c:v>
                </c:pt>
                <c:pt idx="598">
                  <c:v>14100.895948239286</c:v>
                </c:pt>
                <c:pt idx="599">
                  <c:v>12990.58092914722</c:v>
                </c:pt>
                <c:pt idx="600">
                  <c:v>12037.658782350443</c:v>
                </c:pt>
                <c:pt idx="601">
                  <c:v>10822.650296987695</c:v>
                </c:pt>
                <c:pt idx="602">
                  <c:v>9617.1639796351283</c:v>
                </c:pt>
                <c:pt idx="603">
                  <c:v>9044.2458633856604</c:v>
                </c:pt>
                <c:pt idx="604">
                  <c:v>8846.2714255409428</c:v>
                </c:pt>
                <c:pt idx="605">
                  <c:v>9173.4511030971553</c:v>
                </c:pt>
                <c:pt idx="606">
                  <c:v>9460.7283623249896</c:v>
                </c:pt>
                <c:pt idx="607">
                  <c:v>10391.935935511241</c:v>
                </c:pt>
                <c:pt idx="608">
                  <c:v>11863.76484938481</c:v>
                </c:pt>
                <c:pt idx="609">
                  <c:v>13273.599915146371</c:v>
                </c:pt>
                <c:pt idx="610">
                  <c:v>14746.361900721256</c:v>
                </c:pt>
                <c:pt idx="611">
                  <c:v>15913.205345778531</c:v>
                </c:pt>
                <c:pt idx="612">
                  <c:v>16422.213088672041</c:v>
                </c:pt>
                <c:pt idx="613">
                  <c:v>16355.281820110305</c:v>
                </c:pt>
                <c:pt idx="614">
                  <c:v>16423.724543911751</c:v>
                </c:pt>
                <c:pt idx="615">
                  <c:v>16334.726028850231</c:v>
                </c:pt>
                <c:pt idx="616">
                  <c:v>15841.562367416205</c:v>
                </c:pt>
                <c:pt idx="617">
                  <c:v>14789.740666100974</c:v>
                </c:pt>
                <c:pt idx="618">
                  <c:v>14436.060140008483</c:v>
                </c:pt>
                <c:pt idx="619">
                  <c:v>14460.420767925325</c:v>
                </c:pt>
                <c:pt idx="620">
                  <c:v>14721.523652948661</c:v>
                </c:pt>
                <c:pt idx="621">
                  <c:v>15043.917055579124</c:v>
                </c:pt>
                <c:pt idx="622">
                  <c:v>15234.461179465421</c:v>
                </c:pt>
                <c:pt idx="623">
                  <c:v>15712.332944420872</c:v>
                </c:pt>
                <c:pt idx="624">
                  <c:v>15828.791578277467</c:v>
                </c:pt>
                <c:pt idx="625">
                  <c:v>15948.549215103943</c:v>
                </c:pt>
                <c:pt idx="626">
                  <c:v>16065.032032244377</c:v>
                </c:pt>
                <c:pt idx="627">
                  <c:v>15932.551972846839</c:v>
                </c:pt>
                <c:pt idx="628">
                  <c:v>15795.438799321169</c:v>
                </c:pt>
                <c:pt idx="629">
                  <c:v>15601.619855748833</c:v>
                </c:pt>
                <c:pt idx="630">
                  <c:v>15203.653691132793</c:v>
                </c:pt>
                <c:pt idx="631">
                  <c:v>14901.765697921082</c:v>
                </c:pt>
                <c:pt idx="632">
                  <c:v>14196.947921086126</c:v>
                </c:pt>
                <c:pt idx="633">
                  <c:v>13310.757530759438</c:v>
                </c:pt>
                <c:pt idx="634">
                  <c:v>12255.030229104794</c:v>
                </c:pt>
                <c:pt idx="635">
                  <c:v>11451.036805260925</c:v>
                </c:pt>
                <c:pt idx="636">
                  <c:v>11057.201951633431</c:v>
                </c:pt>
                <c:pt idx="637">
                  <c:v>10239.480483665677</c:v>
                </c:pt>
                <c:pt idx="638">
                  <c:v>9419.3648705982177</c:v>
                </c:pt>
                <c:pt idx="639">
                  <c:v>7740.6661009758163</c:v>
                </c:pt>
                <c:pt idx="640">
                  <c:v>6448.875689435723</c:v>
                </c:pt>
                <c:pt idx="641">
                  <c:v>5927.5505939753921</c:v>
                </c:pt>
                <c:pt idx="642">
                  <c:v>5634.6809503606273</c:v>
                </c:pt>
                <c:pt idx="643">
                  <c:v>5519.5322443784471</c:v>
                </c:pt>
                <c:pt idx="644">
                  <c:v>5671.1574034789992</c:v>
                </c:pt>
                <c:pt idx="645">
                  <c:v>5498.4484514212972</c:v>
                </c:pt>
                <c:pt idx="646">
                  <c:v>5031.6103097157393</c:v>
                </c:pt>
                <c:pt idx="647">
                  <c:v>5230.3666737378016</c:v>
                </c:pt>
                <c:pt idx="648">
                  <c:v>5867.9992575307588</c:v>
                </c:pt>
                <c:pt idx="649">
                  <c:v>7628.7176495545182</c:v>
                </c:pt>
                <c:pt idx="650">
                  <c:v>9343.9432541366132</c:v>
                </c:pt>
                <c:pt idx="651">
                  <c:v>10288.502015273652</c:v>
                </c:pt>
                <c:pt idx="652">
                  <c:v>10954.473377174374</c:v>
                </c:pt>
                <c:pt idx="653">
                  <c:v>12272.841217649553</c:v>
                </c:pt>
                <c:pt idx="654">
                  <c:v>12970.351612218919</c:v>
                </c:pt>
                <c:pt idx="655">
                  <c:v>13430.388205345776</c:v>
                </c:pt>
                <c:pt idx="656">
                  <c:v>13514.173207467118</c:v>
                </c:pt>
                <c:pt idx="657">
                  <c:v>13304.258273228679</c:v>
                </c:pt>
                <c:pt idx="658">
                  <c:v>12791.16960118795</c:v>
                </c:pt>
                <c:pt idx="659">
                  <c:v>12480.136296139159</c:v>
                </c:pt>
                <c:pt idx="660">
                  <c:v>12290.877916843445</c:v>
                </c:pt>
                <c:pt idx="661">
                  <c:v>12405.546987696223</c:v>
                </c:pt>
                <c:pt idx="662">
                  <c:v>12434.943784471787</c:v>
                </c:pt>
                <c:pt idx="663">
                  <c:v>12540.016122189223</c:v>
                </c:pt>
                <c:pt idx="664">
                  <c:v>13170.242575307593</c:v>
                </c:pt>
                <c:pt idx="665">
                  <c:v>13749.331459482391</c:v>
                </c:pt>
                <c:pt idx="666">
                  <c:v>14594.158358082308</c:v>
                </c:pt>
                <c:pt idx="667">
                  <c:v>14600.734196011876</c:v>
                </c:pt>
                <c:pt idx="668">
                  <c:v>14700.792532880781</c:v>
                </c:pt>
                <c:pt idx="669">
                  <c:v>14398.501484938481</c:v>
                </c:pt>
                <c:pt idx="670">
                  <c:v>14188.33262621977</c:v>
                </c:pt>
                <c:pt idx="671">
                  <c:v>13957.005409418751</c:v>
                </c:pt>
                <c:pt idx="672">
                  <c:v>14181.8595672465</c:v>
                </c:pt>
                <c:pt idx="673">
                  <c:v>14362.704179041153</c:v>
                </c:pt>
                <c:pt idx="674">
                  <c:v>14222.189223589306</c:v>
                </c:pt>
                <c:pt idx="675">
                  <c:v>14259.346839202375</c:v>
                </c:pt>
                <c:pt idx="676">
                  <c:v>14495.536911327958</c:v>
                </c:pt>
                <c:pt idx="677">
                  <c:v>14670.134174798472</c:v>
                </c:pt>
                <c:pt idx="678">
                  <c:v>14860.627916843443</c:v>
                </c:pt>
                <c:pt idx="679">
                  <c:v>15183.373992363173</c:v>
                </c:pt>
                <c:pt idx="680">
                  <c:v>15459.869537547727</c:v>
                </c:pt>
                <c:pt idx="681">
                  <c:v>15517.405600339414</c:v>
                </c:pt>
                <c:pt idx="682">
                  <c:v>15613.00615188799</c:v>
                </c:pt>
                <c:pt idx="683">
                  <c:v>15436.945799745437</c:v>
                </c:pt>
                <c:pt idx="684">
                  <c:v>15418.633008061093</c:v>
                </c:pt>
                <c:pt idx="685">
                  <c:v>15276.227725922781</c:v>
                </c:pt>
                <c:pt idx="686">
                  <c:v>14917.28330504879</c:v>
                </c:pt>
                <c:pt idx="687">
                  <c:v>14510.222210436996</c:v>
                </c:pt>
                <c:pt idx="688">
                  <c:v>14157.273228680524</c:v>
                </c:pt>
                <c:pt idx="689">
                  <c:v>14256.247348324139</c:v>
                </c:pt>
                <c:pt idx="690">
                  <c:v>14631.491302503182</c:v>
                </c:pt>
                <c:pt idx="691">
                  <c:v>14520.375159100548</c:v>
                </c:pt>
                <c:pt idx="692">
                  <c:v>13925.238650827321</c:v>
                </c:pt>
                <c:pt idx="693">
                  <c:v>14184.025986423419</c:v>
                </c:pt>
                <c:pt idx="694">
                  <c:v>14260.479422995331</c:v>
                </c:pt>
                <c:pt idx="695">
                  <c:v>13613.072761985573</c:v>
                </c:pt>
                <c:pt idx="696">
                  <c:v>13736.484089944845</c:v>
                </c:pt>
                <c:pt idx="697">
                  <c:v>12925.941026728893</c:v>
                </c:pt>
                <c:pt idx="698">
                  <c:v>12414.035320322444</c:v>
                </c:pt>
                <c:pt idx="699">
                  <c:v>12407.763788714468</c:v>
                </c:pt>
                <c:pt idx="700">
                  <c:v>12069.298578701739</c:v>
                </c:pt>
                <c:pt idx="701">
                  <c:v>12526.034153585064</c:v>
                </c:pt>
                <c:pt idx="702">
                  <c:v>12554.324565125156</c:v>
                </c:pt>
                <c:pt idx="703">
                  <c:v>12976.07095884599</c:v>
                </c:pt>
                <c:pt idx="704">
                  <c:v>13530.271213406873</c:v>
                </c:pt>
                <c:pt idx="705">
                  <c:v>14023.912494696649</c:v>
                </c:pt>
                <c:pt idx="706">
                  <c:v>14136.187420449724</c:v>
                </c:pt>
                <c:pt idx="707">
                  <c:v>14093.110946117946</c:v>
                </c:pt>
                <c:pt idx="708">
                  <c:v>14594.990666100975</c:v>
                </c:pt>
                <c:pt idx="709">
                  <c:v>14817.174586338566</c:v>
                </c:pt>
                <c:pt idx="710">
                  <c:v>14043.484832414086</c:v>
                </c:pt>
                <c:pt idx="711">
                  <c:v>12824.371234620277</c:v>
                </c:pt>
                <c:pt idx="712">
                  <c:v>11450.105748833261</c:v>
                </c:pt>
                <c:pt idx="713">
                  <c:v>10781.135659736952</c:v>
                </c:pt>
                <c:pt idx="714">
                  <c:v>10317.018137462876</c:v>
                </c:pt>
                <c:pt idx="715">
                  <c:v>9381.2761985574871</c:v>
                </c:pt>
                <c:pt idx="716">
                  <c:v>8903.3278532032236</c:v>
                </c:pt>
                <c:pt idx="717">
                  <c:v>8543.8796139159949</c:v>
                </c:pt>
                <c:pt idx="718">
                  <c:v>8260.9351930420016</c:v>
                </c:pt>
                <c:pt idx="719">
                  <c:v>7470.7705770046668</c:v>
                </c:pt>
                <c:pt idx="720">
                  <c:v>6516.1616461603726</c:v>
                </c:pt>
                <c:pt idx="721">
                  <c:v>5524.1935723377173</c:v>
                </c:pt>
                <c:pt idx="722">
                  <c:v>4625.0792320746705</c:v>
                </c:pt>
                <c:pt idx="723">
                  <c:v>3898.8249893932957</c:v>
                </c:pt>
                <c:pt idx="724">
                  <c:v>3548.191557064064</c:v>
                </c:pt>
                <c:pt idx="725">
                  <c:v>3275.7769410267283</c:v>
                </c:pt>
                <c:pt idx="726">
                  <c:v>3110.6514637250743</c:v>
                </c:pt>
                <c:pt idx="727">
                  <c:v>3090.549109036911</c:v>
                </c:pt>
                <c:pt idx="728">
                  <c:v>3212.0439117522269</c:v>
                </c:pt>
                <c:pt idx="729">
                  <c:v>3461.1579338141701</c:v>
                </c:pt>
                <c:pt idx="730">
                  <c:v>3531.9948027153164</c:v>
                </c:pt>
                <c:pt idx="731">
                  <c:v>3428.1074459058123</c:v>
                </c:pt>
                <c:pt idx="732">
                  <c:v>2975.0739287229526</c:v>
                </c:pt>
                <c:pt idx="733">
                  <c:v>2786.9481332201949</c:v>
                </c:pt>
                <c:pt idx="734">
                  <c:v>3127.8054730589729</c:v>
                </c:pt>
                <c:pt idx="735">
                  <c:v>3862.1973907509541</c:v>
                </c:pt>
                <c:pt idx="736">
                  <c:v>5083.7293169282984</c:v>
                </c:pt>
                <c:pt idx="737">
                  <c:v>6475.2253924480265</c:v>
                </c:pt>
                <c:pt idx="738">
                  <c:v>7233.4983029274499</c:v>
                </c:pt>
                <c:pt idx="739">
                  <c:v>7757.8966907085269</c:v>
                </c:pt>
                <c:pt idx="740">
                  <c:v>8146.7195587611359</c:v>
                </c:pt>
                <c:pt idx="741">
                  <c:v>7717.0873992363167</c:v>
                </c:pt>
                <c:pt idx="742">
                  <c:v>7126.9407085277899</c:v>
                </c:pt>
                <c:pt idx="743">
                  <c:v>6907.8804624522691</c:v>
                </c:pt>
                <c:pt idx="744">
                  <c:v>6238.2554094187517</c:v>
                </c:pt>
              </c:numCache>
            </c:numRef>
          </c:val>
          <c:extLst>
            <c:ext xmlns:c16="http://schemas.microsoft.com/office/drawing/2014/chart" uri="{C3380CC4-5D6E-409C-BE32-E72D297353CC}">
              <c16:uniqueId val="{00000002-D925-4327-B533-9990C121D5BF}"/>
            </c:ext>
          </c:extLst>
        </c:ser>
        <c:ser>
          <c:idx val="4"/>
          <c:order val="4"/>
          <c:tx>
            <c:strRef>
              <c:f>'Rok 2030'!$NA$1</c:f>
              <c:strCache>
                <c:ptCount val="1"/>
                <c:pt idx="0">
                  <c:v>Offshore</c:v>
                </c:pt>
              </c:strCache>
            </c:strRef>
          </c:tx>
          <c:spPr>
            <a:solidFill>
              <a:schemeClr val="accent4">
                <a:lumMod val="60000"/>
                <a:lumOff val="40000"/>
              </a:schemeClr>
            </a:solidFill>
            <a:ln>
              <a:noFill/>
            </a:ln>
            <a:effectLst/>
          </c:spPr>
          <c:val>
            <c:numRef>
              <c:f>'Rok 2030'!$NA$2:$NA$746</c:f>
              <c:numCache>
                <c:formatCode>#,##0</c:formatCode>
                <c:ptCount val="745"/>
                <c:pt idx="1">
                  <c:v>1135.0485999999999</c:v>
                </c:pt>
                <c:pt idx="2">
                  <c:v>1081.5636</c:v>
                </c:pt>
                <c:pt idx="3">
                  <c:v>998.91359999999997</c:v>
                </c:pt>
                <c:pt idx="4">
                  <c:v>960.61624999999992</c:v>
                </c:pt>
                <c:pt idx="5">
                  <c:v>925.35984999999994</c:v>
                </c:pt>
                <c:pt idx="6">
                  <c:v>936.62874999999997</c:v>
                </c:pt>
                <c:pt idx="7">
                  <c:v>953.99</c:v>
                </c:pt>
                <c:pt idx="8">
                  <c:v>1003.5210999999999</c:v>
                </c:pt>
                <c:pt idx="9">
                  <c:v>897.85735</c:v>
                </c:pt>
                <c:pt idx="10">
                  <c:v>847.20999999999992</c:v>
                </c:pt>
                <c:pt idx="11">
                  <c:v>831.03625</c:v>
                </c:pt>
                <c:pt idx="12">
                  <c:v>840.47734999999989</c:v>
                </c:pt>
                <c:pt idx="13">
                  <c:v>824.92109999999991</c:v>
                </c:pt>
                <c:pt idx="14">
                  <c:v>826.70234999999991</c:v>
                </c:pt>
                <c:pt idx="15">
                  <c:v>845.39359999999999</c:v>
                </c:pt>
                <c:pt idx="16">
                  <c:v>857.13749999999993</c:v>
                </c:pt>
                <c:pt idx="17">
                  <c:v>842.06859999999995</c:v>
                </c:pt>
                <c:pt idx="18">
                  <c:v>748.69499999999994</c:v>
                </c:pt>
                <c:pt idx="19">
                  <c:v>780.79359999999997</c:v>
                </c:pt>
                <c:pt idx="20">
                  <c:v>826.5474999999999</c:v>
                </c:pt>
                <c:pt idx="21">
                  <c:v>704.32999999999993</c:v>
                </c:pt>
                <c:pt idx="22">
                  <c:v>582.12485000000004</c:v>
                </c:pt>
                <c:pt idx="23">
                  <c:v>569.26374999999996</c:v>
                </c:pt>
                <c:pt idx="24">
                  <c:v>529.12625000000003</c:v>
                </c:pt>
                <c:pt idx="25">
                  <c:v>485.14125000000001</c:v>
                </c:pt>
                <c:pt idx="26">
                  <c:v>438.05734999999999</c:v>
                </c:pt>
                <c:pt idx="27">
                  <c:v>446.96359999999999</c:v>
                </c:pt>
                <c:pt idx="28">
                  <c:v>399.74860000000001</c:v>
                </c:pt>
                <c:pt idx="29">
                  <c:v>339.435</c:v>
                </c:pt>
                <c:pt idx="30">
                  <c:v>309.10624999999999</c:v>
                </c:pt>
                <c:pt idx="31">
                  <c:v>331.3125</c:v>
                </c:pt>
                <c:pt idx="32">
                  <c:v>362.1875</c:v>
                </c:pt>
                <c:pt idx="33">
                  <c:v>411.53999999999996</c:v>
                </c:pt>
                <c:pt idx="34">
                  <c:v>398.40625</c:v>
                </c:pt>
                <c:pt idx="35">
                  <c:v>383.43234999999999</c:v>
                </c:pt>
                <c:pt idx="36">
                  <c:v>374.03874999999999</c:v>
                </c:pt>
                <c:pt idx="37">
                  <c:v>381.48484999999999</c:v>
                </c:pt>
                <c:pt idx="38">
                  <c:v>442.72374999999994</c:v>
                </c:pt>
                <c:pt idx="39">
                  <c:v>524.85125000000005</c:v>
                </c:pt>
                <c:pt idx="40">
                  <c:v>549.51609999999994</c:v>
                </c:pt>
                <c:pt idx="41">
                  <c:v>565.11985000000004</c:v>
                </c:pt>
                <c:pt idx="42">
                  <c:v>715.45735000000002</c:v>
                </c:pt>
                <c:pt idx="43">
                  <c:v>830.62109999999996</c:v>
                </c:pt>
                <c:pt idx="44">
                  <c:v>880.85234999999989</c:v>
                </c:pt>
                <c:pt idx="45">
                  <c:v>1038.3623499999999</c:v>
                </c:pt>
                <c:pt idx="46">
                  <c:v>1208.3762499999998</c:v>
                </c:pt>
                <c:pt idx="47">
                  <c:v>1414.8948499999999</c:v>
                </c:pt>
                <c:pt idx="48">
                  <c:v>1553.0124999999998</c:v>
                </c:pt>
                <c:pt idx="49">
                  <c:v>1660.8498499999998</c:v>
                </c:pt>
                <c:pt idx="50">
                  <c:v>1821.1974999999998</c:v>
                </c:pt>
                <c:pt idx="51">
                  <c:v>1834.3435999999999</c:v>
                </c:pt>
                <c:pt idx="52">
                  <c:v>1953.7937499999998</c:v>
                </c:pt>
                <c:pt idx="53">
                  <c:v>2182.7437500000001</c:v>
                </c:pt>
                <c:pt idx="54">
                  <c:v>2379.1087499999999</c:v>
                </c:pt>
                <c:pt idx="55">
                  <c:v>2403.7498499999997</c:v>
                </c:pt>
                <c:pt idx="56">
                  <c:v>2546.53485</c:v>
                </c:pt>
                <c:pt idx="57">
                  <c:v>2696.5274999999997</c:v>
                </c:pt>
                <c:pt idx="58">
                  <c:v>2814.6248499999997</c:v>
                </c:pt>
                <c:pt idx="59">
                  <c:v>2636.4998499999997</c:v>
                </c:pt>
                <c:pt idx="60">
                  <c:v>2493.5486000000001</c:v>
                </c:pt>
                <c:pt idx="61">
                  <c:v>2682.30125</c:v>
                </c:pt>
                <c:pt idx="62">
                  <c:v>3017.6160999999997</c:v>
                </c:pt>
                <c:pt idx="63">
                  <c:v>3095.2548499999998</c:v>
                </c:pt>
                <c:pt idx="64">
                  <c:v>3075.9575</c:v>
                </c:pt>
                <c:pt idx="65">
                  <c:v>3137.8148500000002</c:v>
                </c:pt>
                <c:pt idx="66">
                  <c:v>3122.9349999999999</c:v>
                </c:pt>
                <c:pt idx="67">
                  <c:v>3047.5050000000001</c:v>
                </c:pt>
                <c:pt idx="68">
                  <c:v>3016.17875</c:v>
                </c:pt>
                <c:pt idx="69">
                  <c:v>3020.3587499999999</c:v>
                </c:pt>
                <c:pt idx="70">
                  <c:v>2896.2536</c:v>
                </c:pt>
                <c:pt idx="71">
                  <c:v>2748.5399999999995</c:v>
                </c:pt>
                <c:pt idx="72">
                  <c:v>2565.2849999999999</c:v>
                </c:pt>
                <c:pt idx="73">
                  <c:v>2467.5062499999999</c:v>
                </c:pt>
                <c:pt idx="74">
                  <c:v>2266.4510999999998</c:v>
                </c:pt>
                <c:pt idx="75">
                  <c:v>2172.6860999999999</c:v>
                </c:pt>
                <c:pt idx="76">
                  <c:v>2146.3711000000003</c:v>
                </c:pt>
                <c:pt idx="77">
                  <c:v>2036.1587499999998</c:v>
                </c:pt>
                <c:pt idx="78">
                  <c:v>1952.9273500000002</c:v>
                </c:pt>
                <c:pt idx="79">
                  <c:v>1810.77125</c:v>
                </c:pt>
                <c:pt idx="80">
                  <c:v>1695.58375</c:v>
                </c:pt>
                <c:pt idx="81">
                  <c:v>1737.2649999999999</c:v>
                </c:pt>
                <c:pt idx="82">
                  <c:v>1686.1312499999999</c:v>
                </c:pt>
                <c:pt idx="83">
                  <c:v>1458.9748499999998</c:v>
                </c:pt>
                <c:pt idx="84">
                  <c:v>1283.52125</c:v>
                </c:pt>
                <c:pt idx="85">
                  <c:v>1114.6711</c:v>
                </c:pt>
                <c:pt idx="86">
                  <c:v>1088.5461</c:v>
                </c:pt>
                <c:pt idx="87">
                  <c:v>1116.1312499999999</c:v>
                </c:pt>
                <c:pt idx="88">
                  <c:v>1182.4773499999999</c:v>
                </c:pt>
                <c:pt idx="89">
                  <c:v>1594.9074999999998</c:v>
                </c:pt>
                <c:pt idx="90">
                  <c:v>2076.86625</c:v>
                </c:pt>
                <c:pt idx="91">
                  <c:v>2370.7012499999996</c:v>
                </c:pt>
                <c:pt idx="92">
                  <c:v>2478.5861</c:v>
                </c:pt>
                <c:pt idx="93">
                  <c:v>2585.6624999999999</c:v>
                </c:pt>
                <c:pt idx="94">
                  <c:v>2675.4850000000001</c:v>
                </c:pt>
                <c:pt idx="95">
                  <c:v>2821.4762499999997</c:v>
                </c:pt>
                <c:pt idx="96">
                  <c:v>2906.5848500000002</c:v>
                </c:pt>
                <c:pt idx="97">
                  <c:v>3117.5323499999995</c:v>
                </c:pt>
                <c:pt idx="98">
                  <c:v>3265.6610999999998</c:v>
                </c:pt>
                <c:pt idx="99">
                  <c:v>3495.5373499999996</c:v>
                </c:pt>
                <c:pt idx="100">
                  <c:v>3641.7774999999997</c:v>
                </c:pt>
                <c:pt idx="101">
                  <c:v>3763.0573499999996</c:v>
                </c:pt>
                <c:pt idx="102">
                  <c:v>3772.2124999999996</c:v>
                </c:pt>
                <c:pt idx="103">
                  <c:v>3877.6985999999997</c:v>
                </c:pt>
                <c:pt idx="104">
                  <c:v>3931.15985</c:v>
                </c:pt>
                <c:pt idx="105">
                  <c:v>3908.1575000000003</c:v>
                </c:pt>
                <c:pt idx="106">
                  <c:v>3691.0948499999995</c:v>
                </c:pt>
                <c:pt idx="107">
                  <c:v>3135.0237499999998</c:v>
                </c:pt>
                <c:pt idx="108">
                  <c:v>2599.3310999999999</c:v>
                </c:pt>
                <c:pt idx="109">
                  <c:v>2536.3223499999999</c:v>
                </c:pt>
                <c:pt idx="110">
                  <c:v>2736.0360999999998</c:v>
                </c:pt>
                <c:pt idx="111">
                  <c:v>2952.9448499999999</c:v>
                </c:pt>
                <c:pt idx="112">
                  <c:v>3420.0475000000001</c:v>
                </c:pt>
                <c:pt idx="113">
                  <c:v>3790.4762499999997</c:v>
                </c:pt>
                <c:pt idx="114">
                  <c:v>4031.0761000000002</c:v>
                </c:pt>
                <c:pt idx="115">
                  <c:v>4149.9923499999995</c:v>
                </c:pt>
                <c:pt idx="116">
                  <c:v>3944.875</c:v>
                </c:pt>
                <c:pt idx="117">
                  <c:v>3548.0010999999995</c:v>
                </c:pt>
                <c:pt idx="118">
                  <c:v>3188.0223499999997</c:v>
                </c:pt>
                <c:pt idx="119">
                  <c:v>2885.2212499999996</c:v>
                </c:pt>
                <c:pt idx="120">
                  <c:v>2648.6237499999997</c:v>
                </c:pt>
                <c:pt idx="121">
                  <c:v>2452.0098499999999</c:v>
                </c:pt>
                <c:pt idx="122">
                  <c:v>2333.7348499999998</c:v>
                </c:pt>
                <c:pt idx="123">
                  <c:v>2232.5598500000001</c:v>
                </c:pt>
                <c:pt idx="124">
                  <c:v>2190.1423500000001</c:v>
                </c:pt>
                <c:pt idx="125">
                  <c:v>2236.0510999999997</c:v>
                </c:pt>
                <c:pt idx="126">
                  <c:v>2305.6975000000002</c:v>
                </c:pt>
                <c:pt idx="127">
                  <c:v>2365.7498499999997</c:v>
                </c:pt>
                <c:pt idx="128">
                  <c:v>2434.4110999999998</c:v>
                </c:pt>
                <c:pt idx="129">
                  <c:v>2542.4735999999998</c:v>
                </c:pt>
                <c:pt idx="130">
                  <c:v>2427.1074999999996</c:v>
                </c:pt>
                <c:pt idx="131">
                  <c:v>2236.3836000000001</c:v>
                </c:pt>
                <c:pt idx="132">
                  <c:v>1972.4137499999997</c:v>
                </c:pt>
                <c:pt idx="133">
                  <c:v>1929.52125</c:v>
                </c:pt>
                <c:pt idx="134">
                  <c:v>1901.1162499999998</c:v>
                </c:pt>
                <c:pt idx="135">
                  <c:v>1891.5687499999999</c:v>
                </c:pt>
                <c:pt idx="136">
                  <c:v>2153.0923499999999</c:v>
                </c:pt>
                <c:pt idx="137">
                  <c:v>2357.3185999999996</c:v>
                </c:pt>
                <c:pt idx="138">
                  <c:v>2318.1662500000002</c:v>
                </c:pt>
                <c:pt idx="139">
                  <c:v>2299</c:v>
                </c:pt>
                <c:pt idx="140">
                  <c:v>2294.1550000000002</c:v>
                </c:pt>
                <c:pt idx="141">
                  <c:v>2104.7012499999996</c:v>
                </c:pt>
                <c:pt idx="142">
                  <c:v>1906.9473499999999</c:v>
                </c:pt>
                <c:pt idx="143">
                  <c:v>1599.6223500000001</c:v>
                </c:pt>
                <c:pt idx="144">
                  <c:v>1387.665</c:v>
                </c:pt>
                <c:pt idx="145">
                  <c:v>1269.9837499999999</c:v>
                </c:pt>
                <c:pt idx="146">
                  <c:v>1184.1275000000001</c:v>
                </c:pt>
                <c:pt idx="147">
                  <c:v>1098.2949999999998</c:v>
                </c:pt>
                <c:pt idx="148">
                  <c:v>1001.18125</c:v>
                </c:pt>
                <c:pt idx="149">
                  <c:v>938.80234999999993</c:v>
                </c:pt>
                <c:pt idx="150">
                  <c:v>952.77874999999995</c:v>
                </c:pt>
                <c:pt idx="151">
                  <c:v>945.87984999999992</c:v>
                </c:pt>
                <c:pt idx="152">
                  <c:v>883.90374999999995</c:v>
                </c:pt>
                <c:pt idx="153">
                  <c:v>820.66985</c:v>
                </c:pt>
                <c:pt idx="154">
                  <c:v>765.47484999999995</c:v>
                </c:pt>
                <c:pt idx="155">
                  <c:v>672.77859999999998</c:v>
                </c:pt>
                <c:pt idx="156">
                  <c:v>555.7974999999999</c:v>
                </c:pt>
                <c:pt idx="157">
                  <c:v>479.28734999999995</c:v>
                </c:pt>
                <c:pt idx="158">
                  <c:v>448.17484999999994</c:v>
                </c:pt>
                <c:pt idx="159">
                  <c:v>435.47999999999996</c:v>
                </c:pt>
                <c:pt idx="160">
                  <c:v>451.93875000000003</c:v>
                </c:pt>
                <c:pt idx="161">
                  <c:v>515.01874999999995</c:v>
                </c:pt>
                <c:pt idx="162">
                  <c:v>597.85874999999999</c:v>
                </c:pt>
                <c:pt idx="163">
                  <c:v>625.11234999999999</c:v>
                </c:pt>
                <c:pt idx="164">
                  <c:v>703.20234999999991</c:v>
                </c:pt>
                <c:pt idx="165">
                  <c:v>695.83984999999996</c:v>
                </c:pt>
                <c:pt idx="166">
                  <c:v>695.02</c:v>
                </c:pt>
                <c:pt idx="167">
                  <c:v>625.21875</c:v>
                </c:pt>
                <c:pt idx="168">
                  <c:v>676.66125</c:v>
                </c:pt>
                <c:pt idx="169">
                  <c:v>766.55499999999995</c:v>
                </c:pt>
                <c:pt idx="170">
                  <c:v>865.03484999999989</c:v>
                </c:pt>
                <c:pt idx="171">
                  <c:v>888.98624999999993</c:v>
                </c:pt>
                <c:pt idx="172">
                  <c:v>943.75374999999997</c:v>
                </c:pt>
                <c:pt idx="173">
                  <c:v>1023.2212499999999</c:v>
                </c:pt>
                <c:pt idx="174">
                  <c:v>1059.9273499999999</c:v>
                </c:pt>
                <c:pt idx="175">
                  <c:v>1183.52235</c:v>
                </c:pt>
                <c:pt idx="176">
                  <c:v>1388.9123499999998</c:v>
                </c:pt>
                <c:pt idx="177">
                  <c:v>1443.5487499999999</c:v>
                </c:pt>
                <c:pt idx="178">
                  <c:v>1586.76125</c:v>
                </c:pt>
                <c:pt idx="179">
                  <c:v>1765.7298499999999</c:v>
                </c:pt>
                <c:pt idx="180">
                  <c:v>1806.7698499999999</c:v>
                </c:pt>
                <c:pt idx="181">
                  <c:v>1724.4875</c:v>
                </c:pt>
                <c:pt idx="182">
                  <c:v>1829.7123499999998</c:v>
                </c:pt>
                <c:pt idx="183">
                  <c:v>2086.7348499999998</c:v>
                </c:pt>
                <c:pt idx="184">
                  <c:v>2359.76485</c:v>
                </c:pt>
                <c:pt idx="185">
                  <c:v>2573.8948499999997</c:v>
                </c:pt>
                <c:pt idx="186">
                  <c:v>2842.0323499999995</c:v>
                </c:pt>
                <c:pt idx="187">
                  <c:v>2858.0160999999998</c:v>
                </c:pt>
                <c:pt idx="188">
                  <c:v>2882.7037500000001</c:v>
                </c:pt>
                <c:pt idx="189">
                  <c:v>2694.105</c:v>
                </c:pt>
                <c:pt idx="190">
                  <c:v>2470.5823499999997</c:v>
                </c:pt>
                <c:pt idx="191">
                  <c:v>2288.24125</c:v>
                </c:pt>
                <c:pt idx="192">
                  <c:v>2236.585</c:v>
                </c:pt>
                <c:pt idx="193">
                  <c:v>2122.9535999999998</c:v>
                </c:pt>
                <c:pt idx="194">
                  <c:v>1894.87</c:v>
                </c:pt>
                <c:pt idx="195">
                  <c:v>1736.6123499999999</c:v>
                </c:pt>
                <c:pt idx="196">
                  <c:v>1627.4810999999997</c:v>
                </c:pt>
                <c:pt idx="197">
                  <c:v>1556.3498499999998</c:v>
                </c:pt>
                <c:pt idx="198">
                  <c:v>1556.6937499999999</c:v>
                </c:pt>
                <c:pt idx="199">
                  <c:v>1489.6949999999999</c:v>
                </c:pt>
                <c:pt idx="200">
                  <c:v>1337.0423499999999</c:v>
                </c:pt>
                <c:pt idx="201">
                  <c:v>1249.8085999999998</c:v>
                </c:pt>
                <c:pt idx="202">
                  <c:v>1244.7261000000001</c:v>
                </c:pt>
                <c:pt idx="203">
                  <c:v>1234.9648499999998</c:v>
                </c:pt>
                <c:pt idx="204">
                  <c:v>1079.69875</c:v>
                </c:pt>
                <c:pt idx="205">
                  <c:v>1040.74875</c:v>
                </c:pt>
                <c:pt idx="206">
                  <c:v>1030.9875</c:v>
                </c:pt>
                <c:pt idx="207">
                  <c:v>1093.27235</c:v>
                </c:pt>
                <c:pt idx="208">
                  <c:v>1241.4011</c:v>
                </c:pt>
                <c:pt idx="209">
                  <c:v>1476.6210999999998</c:v>
                </c:pt>
                <c:pt idx="210">
                  <c:v>1751.4560999999999</c:v>
                </c:pt>
                <c:pt idx="211">
                  <c:v>1930.3287499999999</c:v>
                </c:pt>
                <c:pt idx="212">
                  <c:v>2017.3012499999998</c:v>
                </c:pt>
                <c:pt idx="213">
                  <c:v>2176.8062500000001</c:v>
                </c:pt>
                <c:pt idx="214">
                  <c:v>2393.0262499999999</c:v>
                </c:pt>
                <c:pt idx="215">
                  <c:v>2707.0487499999999</c:v>
                </c:pt>
                <c:pt idx="216">
                  <c:v>2705.9448499999999</c:v>
                </c:pt>
                <c:pt idx="217">
                  <c:v>2779.3085999999998</c:v>
                </c:pt>
                <c:pt idx="218">
                  <c:v>2775.5560999999998</c:v>
                </c:pt>
                <c:pt idx="219">
                  <c:v>2986.0523499999999</c:v>
                </c:pt>
                <c:pt idx="220">
                  <c:v>3108.0798500000001</c:v>
                </c:pt>
                <c:pt idx="221">
                  <c:v>3165.9462499999995</c:v>
                </c:pt>
                <c:pt idx="222">
                  <c:v>2998.3073499999996</c:v>
                </c:pt>
                <c:pt idx="223">
                  <c:v>2820.6098499999998</c:v>
                </c:pt>
                <c:pt idx="224">
                  <c:v>2760.7836000000002</c:v>
                </c:pt>
                <c:pt idx="225">
                  <c:v>2797.0735999999997</c:v>
                </c:pt>
                <c:pt idx="226">
                  <c:v>2617.8674999999998</c:v>
                </c:pt>
                <c:pt idx="227">
                  <c:v>2394.34485</c:v>
                </c:pt>
                <c:pt idx="228">
                  <c:v>2213.4648500000003</c:v>
                </c:pt>
                <c:pt idx="229">
                  <c:v>2215.5899999999997</c:v>
                </c:pt>
                <c:pt idx="230">
                  <c:v>2344.3748499999997</c:v>
                </c:pt>
                <c:pt idx="231">
                  <c:v>2516.4911000000002</c:v>
                </c:pt>
                <c:pt idx="232">
                  <c:v>2823.1035999999999</c:v>
                </c:pt>
                <c:pt idx="233">
                  <c:v>3135.2973499999998</c:v>
                </c:pt>
                <c:pt idx="234">
                  <c:v>3447.0274999999997</c:v>
                </c:pt>
                <c:pt idx="235">
                  <c:v>3696.4860999999996</c:v>
                </c:pt>
                <c:pt idx="236">
                  <c:v>3871.3335999999999</c:v>
                </c:pt>
                <c:pt idx="237">
                  <c:v>3917.7524999999996</c:v>
                </c:pt>
                <c:pt idx="238">
                  <c:v>3941.7637500000001</c:v>
                </c:pt>
                <c:pt idx="239">
                  <c:v>4140.0287500000004</c:v>
                </c:pt>
                <c:pt idx="240">
                  <c:v>4274.2162500000004</c:v>
                </c:pt>
                <c:pt idx="241">
                  <c:v>4249.7537499999999</c:v>
                </c:pt>
                <c:pt idx="242">
                  <c:v>4325.93235</c:v>
                </c:pt>
                <c:pt idx="243">
                  <c:v>4366.579999999999</c:v>
                </c:pt>
                <c:pt idx="244">
                  <c:v>4332.6298499999994</c:v>
                </c:pt>
                <c:pt idx="245">
                  <c:v>4325.4335999999994</c:v>
                </c:pt>
                <c:pt idx="246">
                  <c:v>4331.5373499999996</c:v>
                </c:pt>
                <c:pt idx="247">
                  <c:v>4410.47</c:v>
                </c:pt>
                <c:pt idx="248">
                  <c:v>4325.5523499999999</c:v>
                </c:pt>
                <c:pt idx="249">
                  <c:v>4262.2110999999995</c:v>
                </c:pt>
                <c:pt idx="250">
                  <c:v>4195.2598499999995</c:v>
                </c:pt>
                <c:pt idx="251">
                  <c:v>4054.0299999999993</c:v>
                </c:pt>
                <c:pt idx="252">
                  <c:v>3862.9735999999998</c:v>
                </c:pt>
                <c:pt idx="253">
                  <c:v>3721.6962499999995</c:v>
                </c:pt>
                <c:pt idx="254">
                  <c:v>3475.49235</c:v>
                </c:pt>
                <c:pt idx="255">
                  <c:v>3295.5861</c:v>
                </c:pt>
                <c:pt idx="256">
                  <c:v>3186.4073499999995</c:v>
                </c:pt>
                <c:pt idx="257">
                  <c:v>3042.8860999999997</c:v>
                </c:pt>
                <c:pt idx="258">
                  <c:v>2883.2385999999997</c:v>
                </c:pt>
                <c:pt idx="259">
                  <c:v>2725.36</c:v>
                </c:pt>
                <c:pt idx="260">
                  <c:v>2543.4236000000001</c:v>
                </c:pt>
                <c:pt idx="261">
                  <c:v>2400.5198499999997</c:v>
                </c:pt>
                <c:pt idx="262">
                  <c:v>2236.5498499999999</c:v>
                </c:pt>
                <c:pt idx="263">
                  <c:v>2197.5399999999995</c:v>
                </c:pt>
                <c:pt idx="264">
                  <c:v>2330.2435999999998</c:v>
                </c:pt>
                <c:pt idx="265">
                  <c:v>2444.0649999999996</c:v>
                </c:pt>
                <c:pt idx="266">
                  <c:v>2339.7435999999998</c:v>
                </c:pt>
                <c:pt idx="267">
                  <c:v>2382.6</c:v>
                </c:pt>
                <c:pt idx="268">
                  <c:v>2383.7048500000001</c:v>
                </c:pt>
                <c:pt idx="269">
                  <c:v>2331.87</c:v>
                </c:pt>
                <c:pt idx="270">
                  <c:v>2126.1</c:v>
                </c:pt>
                <c:pt idx="271">
                  <c:v>1970.2173499999999</c:v>
                </c:pt>
                <c:pt idx="272">
                  <c:v>1823.0385999999999</c:v>
                </c:pt>
                <c:pt idx="273">
                  <c:v>1734.0349999999999</c:v>
                </c:pt>
                <c:pt idx="274">
                  <c:v>1620.605</c:v>
                </c:pt>
                <c:pt idx="275">
                  <c:v>1398.03235</c:v>
                </c:pt>
                <c:pt idx="276">
                  <c:v>1351.1261</c:v>
                </c:pt>
                <c:pt idx="277">
                  <c:v>1128.9087500000001</c:v>
                </c:pt>
                <c:pt idx="278">
                  <c:v>940.42874999999992</c:v>
                </c:pt>
                <c:pt idx="279">
                  <c:v>768.98984999999993</c:v>
                </c:pt>
                <c:pt idx="280">
                  <c:v>652.17499999999995</c:v>
                </c:pt>
                <c:pt idx="281">
                  <c:v>620.46875</c:v>
                </c:pt>
                <c:pt idx="282">
                  <c:v>601.77750000000003</c:v>
                </c:pt>
                <c:pt idx="283">
                  <c:v>557.41250000000002</c:v>
                </c:pt>
                <c:pt idx="284">
                  <c:v>549.88374999999996</c:v>
                </c:pt>
                <c:pt idx="285">
                  <c:v>575.61734999999999</c:v>
                </c:pt>
                <c:pt idx="286">
                  <c:v>597.90625</c:v>
                </c:pt>
                <c:pt idx="287">
                  <c:v>608.8075</c:v>
                </c:pt>
                <c:pt idx="288">
                  <c:v>607.0737499999999</c:v>
                </c:pt>
                <c:pt idx="289">
                  <c:v>675.96109999999999</c:v>
                </c:pt>
                <c:pt idx="290">
                  <c:v>879.36749999999995</c:v>
                </c:pt>
                <c:pt idx="291">
                  <c:v>1088.6411000000001</c:v>
                </c:pt>
                <c:pt idx="292">
                  <c:v>1239.1448499999999</c:v>
                </c:pt>
                <c:pt idx="293">
                  <c:v>1368.3923499999999</c:v>
                </c:pt>
                <c:pt idx="294">
                  <c:v>1574.4824999999998</c:v>
                </c:pt>
                <c:pt idx="295">
                  <c:v>1864.20875</c:v>
                </c:pt>
                <c:pt idx="296">
                  <c:v>2133.5935999999997</c:v>
                </c:pt>
                <c:pt idx="297">
                  <c:v>2156.0610999999999</c:v>
                </c:pt>
                <c:pt idx="298">
                  <c:v>1984.47875</c:v>
                </c:pt>
                <c:pt idx="299">
                  <c:v>1808.1112499999999</c:v>
                </c:pt>
                <c:pt idx="300">
                  <c:v>1720.4499999999998</c:v>
                </c:pt>
                <c:pt idx="301">
                  <c:v>1649.8887499999998</c:v>
                </c:pt>
                <c:pt idx="302">
                  <c:v>1750.05485</c:v>
                </c:pt>
                <c:pt idx="303">
                  <c:v>1953.3899999999996</c:v>
                </c:pt>
                <c:pt idx="304">
                  <c:v>2285.5812499999997</c:v>
                </c:pt>
                <c:pt idx="305">
                  <c:v>2477.6949999999997</c:v>
                </c:pt>
                <c:pt idx="306">
                  <c:v>2524.3285999999998</c:v>
                </c:pt>
                <c:pt idx="307">
                  <c:v>2438.6148499999999</c:v>
                </c:pt>
                <c:pt idx="308">
                  <c:v>2324.3887499999996</c:v>
                </c:pt>
                <c:pt idx="309">
                  <c:v>2103.8823499999999</c:v>
                </c:pt>
                <c:pt idx="310">
                  <c:v>1851.90625</c:v>
                </c:pt>
                <c:pt idx="311">
                  <c:v>1735.3412499999999</c:v>
                </c:pt>
                <c:pt idx="312">
                  <c:v>1490.5974999999999</c:v>
                </c:pt>
                <c:pt idx="313">
                  <c:v>1338.0873499999998</c:v>
                </c:pt>
                <c:pt idx="314">
                  <c:v>1391.9637499999999</c:v>
                </c:pt>
                <c:pt idx="315">
                  <c:v>1407.3062499999999</c:v>
                </c:pt>
                <c:pt idx="316">
                  <c:v>1426.8886</c:v>
                </c:pt>
                <c:pt idx="317">
                  <c:v>1388.8411000000001</c:v>
                </c:pt>
                <c:pt idx="318">
                  <c:v>1332.5536</c:v>
                </c:pt>
                <c:pt idx="319">
                  <c:v>1156.0198499999999</c:v>
                </c:pt>
                <c:pt idx="320">
                  <c:v>1052.2560999999998</c:v>
                </c:pt>
                <c:pt idx="321">
                  <c:v>951.42499999999995</c:v>
                </c:pt>
                <c:pt idx="322">
                  <c:v>938.96860000000004</c:v>
                </c:pt>
                <c:pt idx="323">
                  <c:v>776.82734999999991</c:v>
                </c:pt>
                <c:pt idx="324">
                  <c:v>643.63734999999997</c:v>
                </c:pt>
                <c:pt idx="325">
                  <c:v>590.38984999999991</c:v>
                </c:pt>
                <c:pt idx="326">
                  <c:v>653.63609999999994</c:v>
                </c:pt>
                <c:pt idx="327">
                  <c:v>771.44749999999988</c:v>
                </c:pt>
                <c:pt idx="328">
                  <c:v>916.03749999999991</c:v>
                </c:pt>
                <c:pt idx="329">
                  <c:v>1084.7936</c:v>
                </c:pt>
                <c:pt idx="330">
                  <c:v>1108.8162499999999</c:v>
                </c:pt>
                <c:pt idx="331">
                  <c:v>1013.365</c:v>
                </c:pt>
                <c:pt idx="332">
                  <c:v>967.89609999999993</c:v>
                </c:pt>
                <c:pt idx="333">
                  <c:v>913.8287499999999</c:v>
                </c:pt>
                <c:pt idx="334">
                  <c:v>837.85249999999996</c:v>
                </c:pt>
                <c:pt idx="335">
                  <c:v>835.57249999999988</c:v>
                </c:pt>
                <c:pt idx="336">
                  <c:v>920.71624999999995</c:v>
                </c:pt>
                <c:pt idx="337">
                  <c:v>805.75484999999992</c:v>
                </c:pt>
                <c:pt idx="338">
                  <c:v>783.44124999999997</c:v>
                </c:pt>
                <c:pt idx="339">
                  <c:v>1002.4998499999999</c:v>
                </c:pt>
                <c:pt idx="340">
                  <c:v>1306.0485999999999</c:v>
                </c:pt>
                <c:pt idx="341">
                  <c:v>1616.8648499999999</c:v>
                </c:pt>
                <c:pt idx="342">
                  <c:v>1719.3574999999998</c:v>
                </c:pt>
                <c:pt idx="343">
                  <c:v>1888.2674999999999</c:v>
                </c:pt>
                <c:pt idx="344">
                  <c:v>2028.4399999999998</c:v>
                </c:pt>
                <c:pt idx="345">
                  <c:v>2203.67985</c:v>
                </c:pt>
                <c:pt idx="346">
                  <c:v>2348.0437499999998</c:v>
                </c:pt>
                <c:pt idx="347">
                  <c:v>2387.7062499999997</c:v>
                </c:pt>
                <c:pt idx="348">
                  <c:v>2517.0135999999998</c:v>
                </c:pt>
                <c:pt idx="349">
                  <c:v>2740.9048499999999</c:v>
                </c:pt>
                <c:pt idx="350">
                  <c:v>2813.4962499999997</c:v>
                </c:pt>
                <c:pt idx="351">
                  <c:v>3065.6385999999998</c:v>
                </c:pt>
                <c:pt idx="352">
                  <c:v>3222.6849999999999</c:v>
                </c:pt>
                <c:pt idx="353">
                  <c:v>3448.5237499999998</c:v>
                </c:pt>
                <c:pt idx="354">
                  <c:v>3652.2037500000001</c:v>
                </c:pt>
                <c:pt idx="355">
                  <c:v>3757.5473499999998</c:v>
                </c:pt>
                <c:pt idx="356">
                  <c:v>3750.71875</c:v>
                </c:pt>
                <c:pt idx="357">
                  <c:v>3757.7249999999999</c:v>
                </c:pt>
                <c:pt idx="358">
                  <c:v>3909.9624999999996</c:v>
                </c:pt>
                <c:pt idx="359">
                  <c:v>3858.1637499999997</c:v>
                </c:pt>
                <c:pt idx="360">
                  <c:v>3936.6223500000001</c:v>
                </c:pt>
                <c:pt idx="361">
                  <c:v>3856.5012499999998</c:v>
                </c:pt>
                <c:pt idx="362">
                  <c:v>3787.0562499999996</c:v>
                </c:pt>
                <c:pt idx="363">
                  <c:v>3889.4425000000001</c:v>
                </c:pt>
                <c:pt idx="364">
                  <c:v>4092.8023499999995</c:v>
                </c:pt>
                <c:pt idx="365">
                  <c:v>4353.1735999999992</c:v>
                </c:pt>
                <c:pt idx="366">
                  <c:v>4360.6073500000002</c:v>
                </c:pt>
                <c:pt idx="367">
                  <c:v>4313.9975000000004</c:v>
                </c:pt>
                <c:pt idx="368">
                  <c:v>4251.915</c:v>
                </c:pt>
                <c:pt idx="369">
                  <c:v>4249.5998499999996</c:v>
                </c:pt>
                <c:pt idx="370">
                  <c:v>4332.6773499999999</c:v>
                </c:pt>
                <c:pt idx="371">
                  <c:v>4566.4485999999997</c:v>
                </c:pt>
                <c:pt idx="372">
                  <c:v>4904.8860999999997</c:v>
                </c:pt>
                <c:pt idx="373">
                  <c:v>4981.7287500000002</c:v>
                </c:pt>
                <c:pt idx="374">
                  <c:v>5038.3962499999998</c:v>
                </c:pt>
                <c:pt idx="375">
                  <c:v>5139.8685999999998</c:v>
                </c:pt>
                <c:pt idx="376">
                  <c:v>5589.3724999999995</c:v>
                </c:pt>
                <c:pt idx="377">
                  <c:v>5700</c:v>
                </c:pt>
                <c:pt idx="378">
                  <c:v>5700</c:v>
                </c:pt>
                <c:pt idx="379">
                  <c:v>5700</c:v>
                </c:pt>
                <c:pt idx="380">
                  <c:v>5700</c:v>
                </c:pt>
                <c:pt idx="381">
                  <c:v>5700</c:v>
                </c:pt>
                <c:pt idx="382">
                  <c:v>5700</c:v>
                </c:pt>
                <c:pt idx="383">
                  <c:v>5700</c:v>
                </c:pt>
                <c:pt idx="384">
                  <c:v>5700</c:v>
                </c:pt>
                <c:pt idx="385">
                  <c:v>5700</c:v>
                </c:pt>
                <c:pt idx="386">
                  <c:v>5700</c:v>
                </c:pt>
                <c:pt idx="387">
                  <c:v>5700</c:v>
                </c:pt>
                <c:pt idx="388">
                  <c:v>5700</c:v>
                </c:pt>
                <c:pt idx="389">
                  <c:v>5700</c:v>
                </c:pt>
                <c:pt idx="390">
                  <c:v>5700</c:v>
                </c:pt>
                <c:pt idx="391">
                  <c:v>5700</c:v>
                </c:pt>
                <c:pt idx="392">
                  <c:v>5700</c:v>
                </c:pt>
                <c:pt idx="393">
                  <c:v>5700</c:v>
                </c:pt>
                <c:pt idx="394">
                  <c:v>5700</c:v>
                </c:pt>
                <c:pt idx="395">
                  <c:v>5700</c:v>
                </c:pt>
                <c:pt idx="396">
                  <c:v>5700</c:v>
                </c:pt>
                <c:pt idx="397">
                  <c:v>5700</c:v>
                </c:pt>
                <c:pt idx="398">
                  <c:v>5700</c:v>
                </c:pt>
                <c:pt idx="399">
                  <c:v>5700</c:v>
                </c:pt>
                <c:pt idx="400">
                  <c:v>5859.0185999999994</c:v>
                </c:pt>
                <c:pt idx="401">
                  <c:v>5700</c:v>
                </c:pt>
                <c:pt idx="402">
                  <c:v>5700</c:v>
                </c:pt>
                <c:pt idx="403">
                  <c:v>5700</c:v>
                </c:pt>
                <c:pt idx="404">
                  <c:v>5700</c:v>
                </c:pt>
                <c:pt idx="405">
                  <c:v>5700</c:v>
                </c:pt>
                <c:pt idx="406">
                  <c:v>5700</c:v>
                </c:pt>
                <c:pt idx="407">
                  <c:v>5700</c:v>
                </c:pt>
                <c:pt idx="408">
                  <c:v>5700</c:v>
                </c:pt>
                <c:pt idx="409">
                  <c:v>5700</c:v>
                </c:pt>
                <c:pt idx="410">
                  <c:v>5700</c:v>
                </c:pt>
                <c:pt idx="411">
                  <c:v>5700</c:v>
                </c:pt>
                <c:pt idx="412">
                  <c:v>5700</c:v>
                </c:pt>
                <c:pt idx="413">
                  <c:v>5700</c:v>
                </c:pt>
                <c:pt idx="414">
                  <c:v>5700</c:v>
                </c:pt>
                <c:pt idx="415">
                  <c:v>5700</c:v>
                </c:pt>
                <c:pt idx="416">
                  <c:v>5700</c:v>
                </c:pt>
                <c:pt idx="417">
                  <c:v>5700</c:v>
                </c:pt>
                <c:pt idx="418">
                  <c:v>5700</c:v>
                </c:pt>
                <c:pt idx="419">
                  <c:v>5700</c:v>
                </c:pt>
                <c:pt idx="420">
                  <c:v>5700</c:v>
                </c:pt>
                <c:pt idx="421">
                  <c:v>5870.7985999999992</c:v>
                </c:pt>
                <c:pt idx="422">
                  <c:v>5385.1224999999995</c:v>
                </c:pt>
                <c:pt idx="423">
                  <c:v>4983.486249999999</c:v>
                </c:pt>
                <c:pt idx="424">
                  <c:v>4801.204999999999</c:v>
                </c:pt>
                <c:pt idx="425">
                  <c:v>4631.8674999999994</c:v>
                </c:pt>
                <c:pt idx="426">
                  <c:v>4580.0924999999997</c:v>
                </c:pt>
                <c:pt idx="427">
                  <c:v>4491.9923499999995</c:v>
                </c:pt>
                <c:pt idx="428">
                  <c:v>4317.75</c:v>
                </c:pt>
                <c:pt idx="429">
                  <c:v>4381.6498499999998</c:v>
                </c:pt>
                <c:pt idx="430">
                  <c:v>4501.361249999999</c:v>
                </c:pt>
                <c:pt idx="431">
                  <c:v>4720.6212499999992</c:v>
                </c:pt>
                <c:pt idx="432">
                  <c:v>5052.7649999999994</c:v>
                </c:pt>
                <c:pt idx="433">
                  <c:v>5367.048749999999</c:v>
                </c:pt>
                <c:pt idx="434">
                  <c:v>5642.4537499999997</c:v>
                </c:pt>
                <c:pt idx="435">
                  <c:v>5700</c:v>
                </c:pt>
                <c:pt idx="436">
                  <c:v>5700</c:v>
                </c:pt>
                <c:pt idx="437">
                  <c:v>5700</c:v>
                </c:pt>
                <c:pt idx="438">
                  <c:v>5700</c:v>
                </c:pt>
                <c:pt idx="439">
                  <c:v>5700</c:v>
                </c:pt>
                <c:pt idx="440">
                  <c:v>5700</c:v>
                </c:pt>
                <c:pt idx="441">
                  <c:v>5700</c:v>
                </c:pt>
                <c:pt idx="442">
                  <c:v>5700</c:v>
                </c:pt>
                <c:pt idx="443">
                  <c:v>5693.6587499999996</c:v>
                </c:pt>
                <c:pt idx="444">
                  <c:v>5168.4512500000001</c:v>
                </c:pt>
                <c:pt idx="445">
                  <c:v>4681.0423499999997</c:v>
                </c:pt>
                <c:pt idx="446">
                  <c:v>4169.6098499999998</c:v>
                </c:pt>
                <c:pt idx="447">
                  <c:v>4163.5412500000002</c:v>
                </c:pt>
                <c:pt idx="448">
                  <c:v>4253.9460999999992</c:v>
                </c:pt>
                <c:pt idx="449">
                  <c:v>4442.7110999999995</c:v>
                </c:pt>
                <c:pt idx="450">
                  <c:v>4563.3136000000004</c:v>
                </c:pt>
                <c:pt idx="451">
                  <c:v>4692.3235999999997</c:v>
                </c:pt>
                <c:pt idx="452">
                  <c:v>4794.8761000000004</c:v>
                </c:pt>
                <c:pt idx="453">
                  <c:v>4888.6762500000004</c:v>
                </c:pt>
                <c:pt idx="454">
                  <c:v>4886.3724999999995</c:v>
                </c:pt>
                <c:pt idx="455">
                  <c:v>4848.5510999999997</c:v>
                </c:pt>
                <c:pt idx="456">
                  <c:v>4716.2275</c:v>
                </c:pt>
                <c:pt idx="457">
                  <c:v>4203.9523499999996</c:v>
                </c:pt>
                <c:pt idx="458">
                  <c:v>3906.5310999999997</c:v>
                </c:pt>
                <c:pt idx="459">
                  <c:v>3738.9510999999998</c:v>
                </c:pt>
                <c:pt idx="460">
                  <c:v>3623.6923499999998</c:v>
                </c:pt>
                <c:pt idx="461">
                  <c:v>3438.2523500000002</c:v>
                </c:pt>
                <c:pt idx="462">
                  <c:v>3234.4535999999998</c:v>
                </c:pt>
                <c:pt idx="463">
                  <c:v>3358.5825</c:v>
                </c:pt>
                <c:pt idx="464">
                  <c:v>3372.0487499999999</c:v>
                </c:pt>
                <c:pt idx="465">
                  <c:v>3628.0861</c:v>
                </c:pt>
                <c:pt idx="466">
                  <c:v>4110.1873500000002</c:v>
                </c:pt>
                <c:pt idx="467">
                  <c:v>4624.5524999999998</c:v>
                </c:pt>
                <c:pt idx="468">
                  <c:v>5330.03485</c:v>
                </c:pt>
                <c:pt idx="469">
                  <c:v>5669.9562500000002</c:v>
                </c:pt>
                <c:pt idx="470">
                  <c:v>5700</c:v>
                </c:pt>
                <c:pt idx="471">
                  <c:v>5700</c:v>
                </c:pt>
                <c:pt idx="472">
                  <c:v>5700</c:v>
                </c:pt>
                <c:pt idx="473">
                  <c:v>5700</c:v>
                </c:pt>
                <c:pt idx="474">
                  <c:v>5700</c:v>
                </c:pt>
                <c:pt idx="475">
                  <c:v>5700</c:v>
                </c:pt>
                <c:pt idx="476">
                  <c:v>5700</c:v>
                </c:pt>
                <c:pt idx="477">
                  <c:v>5700</c:v>
                </c:pt>
                <c:pt idx="478">
                  <c:v>5700</c:v>
                </c:pt>
                <c:pt idx="479">
                  <c:v>5700</c:v>
                </c:pt>
                <c:pt idx="480">
                  <c:v>5700</c:v>
                </c:pt>
                <c:pt idx="481">
                  <c:v>5700</c:v>
                </c:pt>
                <c:pt idx="482">
                  <c:v>5624.665</c:v>
                </c:pt>
                <c:pt idx="483">
                  <c:v>5215.5474999999997</c:v>
                </c:pt>
                <c:pt idx="484">
                  <c:v>5124.5612499999997</c:v>
                </c:pt>
                <c:pt idx="485">
                  <c:v>4926.5223500000002</c:v>
                </c:pt>
                <c:pt idx="486">
                  <c:v>4616.7862499999992</c:v>
                </c:pt>
                <c:pt idx="487">
                  <c:v>4613.5562499999996</c:v>
                </c:pt>
                <c:pt idx="488">
                  <c:v>4597.92875</c:v>
                </c:pt>
                <c:pt idx="489">
                  <c:v>4838.2312499999998</c:v>
                </c:pt>
                <c:pt idx="490">
                  <c:v>5253.8210999999992</c:v>
                </c:pt>
                <c:pt idx="491">
                  <c:v>5700</c:v>
                </c:pt>
                <c:pt idx="492">
                  <c:v>5700</c:v>
                </c:pt>
                <c:pt idx="493">
                  <c:v>5700</c:v>
                </c:pt>
                <c:pt idx="494">
                  <c:v>5700</c:v>
                </c:pt>
                <c:pt idx="495">
                  <c:v>5700</c:v>
                </c:pt>
                <c:pt idx="496">
                  <c:v>5700</c:v>
                </c:pt>
                <c:pt idx="497">
                  <c:v>5700</c:v>
                </c:pt>
                <c:pt idx="498">
                  <c:v>5700</c:v>
                </c:pt>
                <c:pt idx="499">
                  <c:v>5700</c:v>
                </c:pt>
                <c:pt idx="500">
                  <c:v>5700</c:v>
                </c:pt>
                <c:pt idx="501">
                  <c:v>5700</c:v>
                </c:pt>
                <c:pt idx="502">
                  <c:v>5700</c:v>
                </c:pt>
                <c:pt idx="503">
                  <c:v>5700</c:v>
                </c:pt>
                <c:pt idx="504">
                  <c:v>5700</c:v>
                </c:pt>
                <c:pt idx="505">
                  <c:v>5700</c:v>
                </c:pt>
                <c:pt idx="506">
                  <c:v>5700</c:v>
                </c:pt>
                <c:pt idx="507">
                  <c:v>5700</c:v>
                </c:pt>
                <c:pt idx="508">
                  <c:v>5700</c:v>
                </c:pt>
                <c:pt idx="509">
                  <c:v>5700</c:v>
                </c:pt>
                <c:pt idx="510">
                  <c:v>5700</c:v>
                </c:pt>
                <c:pt idx="511">
                  <c:v>5700</c:v>
                </c:pt>
                <c:pt idx="512">
                  <c:v>5700</c:v>
                </c:pt>
                <c:pt idx="513">
                  <c:v>5700</c:v>
                </c:pt>
                <c:pt idx="514">
                  <c:v>5700</c:v>
                </c:pt>
                <c:pt idx="515">
                  <c:v>5700</c:v>
                </c:pt>
                <c:pt idx="516">
                  <c:v>5700</c:v>
                </c:pt>
                <c:pt idx="517">
                  <c:v>5700</c:v>
                </c:pt>
                <c:pt idx="518">
                  <c:v>5700</c:v>
                </c:pt>
                <c:pt idx="519">
                  <c:v>5700</c:v>
                </c:pt>
                <c:pt idx="520">
                  <c:v>5700</c:v>
                </c:pt>
                <c:pt idx="521">
                  <c:v>5700</c:v>
                </c:pt>
                <c:pt idx="522">
                  <c:v>5700</c:v>
                </c:pt>
                <c:pt idx="523">
                  <c:v>5700</c:v>
                </c:pt>
                <c:pt idx="524">
                  <c:v>5700</c:v>
                </c:pt>
                <c:pt idx="525">
                  <c:v>5700</c:v>
                </c:pt>
                <c:pt idx="526">
                  <c:v>5700</c:v>
                </c:pt>
                <c:pt idx="527">
                  <c:v>5700</c:v>
                </c:pt>
                <c:pt idx="528">
                  <c:v>5700</c:v>
                </c:pt>
                <c:pt idx="529">
                  <c:v>5700</c:v>
                </c:pt>
                <c:pt idx="530">
                  <c:v>5700</c:v>
                </c:pt>
                <c:pt idx="531">
                  <c:v>5700</c:v>
                </c:pt>
                <c:pt idx="532">
                  <c:v>5700</c:v>
                </c:pt>
                <c:pt idx="533">
                  <c:v>5700</c:v>
                </c:pt>
                <c:pt idx="534">
                  <c:v>5700</c:v>
                </c:pt>
                <c:pt idx="535">
                  <c:v>5700</c:v>
                </c:pt>
                <c:pt idx="536">
                  <c:v>5700</c:v>
                </c:pt>
                <c:pt idx="537">
                  <c:v>5700</c:v>
                </c:pt>
                <c:pt idx="538">
                  <c:v>5700</c:v>
                </c:pt>
                <c:pt idx="539">
                  <c:v>5700</c:v>
                </c:pt>
                <c:pt idx="540">
                  <c:v>5700</c:v>
                </c:pt>
                <c:pt idx="541">
                  <c:v>5700</c:v>
                </c:pt>
                <c:pt idx="542">
                  <c:v>5700</c:v>
                </c:pt>
                <c:pt idx="543">
                  <c:v>5700</c:v>
                </c:pt>
                <c:pt idx="544">
                  <c:v>5700</c:v>
                </c:pt>
                <c:pt idx="545">
                  <c:v>5700</c:v>
                </c:pt>
                <c:pt idx="546">
                  <c:v>5700</c:v>
                </c:pt>
                <c:pt idx="547">
                  <c:v>5700</c:v>
                </c:pt>
                <c:pt idx="548">
                  <c:v>5700</c:v>
                </c:pt>
                <c:pt idx="549">
                  <c:v>5700</c:v>
                </c:pt>
                <c:pt idx="550">
                  <c:v>5700</c:v>
                </c:pt>
                <c:pt idx="551">
                  <c:v>5700</c:v>
                </c:pt>
                <c:pt idx="552">
                  <c:v>5565.6462499999998</c:v>
                </c:pt>
                <c:pt idx="553">
                  <c:v>5056.1973499999995</c:v>
                </c:pt>
                <c:pt idx="554">
                  <c:v>4703.4386000000004</c:v>
                </c:pt>
                <c:pt idx="555">
                  <c:v>4327.5825000000004</c:v>
                </c:pt>
                <c:pt idx="556">
                  <c:v>3874.8485999999998</c:v>
                </c:pt>
                <c:pt idx="557">
                  <c:v>3541.1135999999997</c:v>
                </c:pt>
                <c:pt idx="558">
                  <c:v>3220.1560999999997</c:v>
                </c:pt>
                <c:pt idx="559">
                  <c:v>3086.6336000000001</c:v>
                </c:pt>
                <c:pt idx="560">
                  <c:v>2844.9649999999997</c:v>
                </c:pt>
                <c:pt idx="561">
                  <c:v>2808.5324999999998</c:v>
                </c:pt>
                <c:pt idx="562">
                  <c:v>2952.3149999999996</c:v>
                </c:pt>
                <c:pt idx="563">
                  <c:v>2952.8137499999998</c:v>
                </c:pt>
                <c:pt idx="564">
                  <c:v>3238.7998499999999</c:v>
                </c:pt>
                <c:pt idx="565">
                  <c:v>3489.2673499999996</c:v>
                </c:pt>
                <c:pt idx="566">
                  <c:v>3705.9024999999997</c:v>
                </c:pt>
                <c:pt idx="567">
                  <c:v>3930.7323500000002</c:v>
                </c:pt>
                <c:pt idx="568">
                  <c:v>4635.7624999999998</c:v>
                </c:pt>
                <c:pt idx="569">
                  <c:v>5315.1075000000001</c:v>
                </c:pt>
                <c:pt idx="570">
                  <c:v>5830.3998499999998</c:v>
                </c:pt>
                <c:pt idx="571">
                  <c:v>5700</c:v>
                </c:pt>
                <c:pt idx="572">
                  <c:v>5700</c:v>
                </c:pt>
                <c:pt idx="573">
                  <c:v>5700</c:v>
                </c:pt>
                <c:pt idx="574">
                  <c:v>5700</c:v>
                </c:pt>
                <c:pt idx="575">
                  <c:v>5700</c:v>
                </c:pt>
                <c:pt idx="576">
                  <c:v>5700</c:v>
                </c:pt>
                <c:pt idx="577">
                  <c:v>5700</c:v>
                </c:pt>
                <c:pt idx="578">
                  <c:v>5700</c:v>
                </c:pt>
                <c:pt idx="579">
                  <c:v>5700</c:v>
                </c:pt>
                <c:pt idx="580">
                  <c:v>5700</c:v>
                </c:pt>
                <c:pt idx="581">
                  <c:v>5700</c:v>
                </c:pt>
                <c:pt idx="582">
                  <c:v>5700</c:v>
                </c:pt>
                <c:pt idx="583">
                  <c:v>5700</c:v>
                </c:pt>
                <c:pt idx="584">
                  <c:v>5700</c:v>
                </c:pt>
                <c:pt idx="585">
                  <c:v>5700</c:v>
                </c:pt>
                <c:pt idx="586">
                  <c:v>5700</c:v>
                </c:pt>
                <c:pt idx="587">
                  <c:v>5700</c:v>
                </c:pt>
                <c:pt idx="588">
                  <c:v>5700</c:v>
                </c:pt>
                <c:pt idx="589">
                  <c:v>5700</c:v>
                </c:pt>
                <c:pt idx="590">
                  <c:v>5700</c:v>
                </c:pt>
                <c:pt idx="591">
                  <c:v>5700</c:v>
                </c:pt>
                <c:pt idx="592">
                  <c:v>5700</c:v>
                </c:pt>
                <c:pt idx="593">
                  <c:v>5700</c:v>
                </c:pt>
                <c:pt idx="594">
                  <c:v>5700</c:v>
                </c:pt>
                <c:pt idx="595">
                  <c:v>5700</c:v>
                </c:pt>
                <c:pt idx="596">
                  <c:v>5700</c:v>
                </c:pt>
                <c:pt idx="597">
                  <c:v>5700</c:v>
                </c:pt>
                <c:pt idx="598">
                  <c:v>5700</c:v>
                </c:pt>
                <c:pt idx="599">
                  <c:v>5700</c:v>
                </c:pt>
                <c:pt idx="600">
                  <c:v>5674.5523499999999</c:v>
                </c:pt>
                <c:pt idx="601">
                  <c:v>5101.7973499999998</c:v>
                </c:pt>
                <c:pt idx="602">
                  <c:v>4533.5311000000002</c:v>
                </c:pt>
                <c:pt idx="603">
                  <c:v>4263.4575000000004</c:v>
                </c:pt>
                <c:pt idx="604">
                  <c:v>4170.1323499999999</c:v>
                </c:pt>
                <c:pt idx="605">
                  <c:v>4324.3648499999999</c:v>
                </c:pt>
                <c:pt idx="606">
                  <c:v>4459.7873499999996</c:v>
                </c:pt>
                <c:pt idx="607">
                  <c:v>4898.7585999999992</c:v>
                </c:pt>
                <c:pt idx="608">
                  <c:v>5592.5787499999997</c:v>
                </c:pt>
                <c:pt idx="609">
                  <c:v>5700</c:v>
                </c:pt>
                <c:pt idx="610">
                  <c:v>5700</c:v>
                </c:pt>
                <c:pt idx="611">
                  <c:v>5700</c:v>
                </c:pt>
                <c:pt idx="612">
                  <c:v>5700</c:v>
                </c:pt>
                <c:pt idx="613">
                  <c:v>5700</c:v>
                </c:pt>
                <c:pt idx="614">
                  <c:v>5700</c:v>
                </c:pt>
                <c:pt idx="615">
                  <c:v>5700</c:v>
                </c:pt>
                <c:pt idx="616">
                  <c:v>5700</c:v>
                </c:pt>
                <c:pt idx="617">
                  <c:v>5700</c:v>
                </c:pt>
                <c:pt idx="618">
                  <c:v>5700</c:v>
                </c:pt>
                <c:pt idx="619">
                  <c:v>5700</c:v>
                </c:pt>
                <c:pt idx="620">
                  <c:v>5700</c:v>
                </c:pt>
                <c:pt idx="621">
                  <c:v>5700</c:v>
                </c:pt>
                <c:pt idx="622">
                  <c:v>5700</c:v>
                </c:pt>
                <c:pt idx="623">
                  <c:v>5700</c:v>
                </c:pt>
                <c:pt idx="624">
                  <c:v>5700</c:v>
                </c:pt>
                <c:pt idx="625">
                  <c:v>5700</c:v>
                </c:pt>
                <c:pt idx="626">
                  <c:v>5700</c:v>
                </c:pt>
                <c:pt idx="627">
                  <c:v>5700</c:v>
                </c:pt>
                <c:pt idx="628">
                  <c:v>5700</c:v>
                </c:pt>
                <c:pt idx="629">
                  <c:v>5700</c:v>
                </c:pt>
                <c:pt idx="630">
                  <c:v>5700</c:v>
                </c:pt>
                <c:pt idx="631">
                  <c:v>5700</c:v>
                </c:pt>
                <c:pt idx="632">
                  <c:v>5700</c:v>
                </c:pt>
                <c:pt idx="633">
                  <c:v>5700</c:v>
                </c:pt>
                <c:pt idx="634">
                  <c:v>5777.0212499999998</c:v>
                </c:pt>
                <c:pt idx="635">
                  <c:v>5398.0187500000002</c:v>
                </c:pt>
                <c:pt idx="636">
                  <c:v>5212.3649999999998</c:v>
                </c:pt>
                <c:pt idx="637">
                  <c:v>4826.8910999999998</c:v>
                </c:pt>
                <c:pt idx="638">
                  <c:v>4440.2885999999999</c:v>
                </c:pt>
                <c:pt idx="639">
                  <c:v>3648.95</c:v>
                </c:pt>
                <c:pt idx="640">
                  <c:v>3040</c:v>
                </c:pt>
                <c:pt idx="641">
                  <c:v>2794.2473500000001</c:v>
                </c:pt>
                <c:pt idx="642">
                  <c:v>2656.1885999999995</c:v>
                </c:pt>
                <c:pt idx="643">
                  <c:v>2601.9074999999998</c:v>
                </c:pt>
                <c:pt idx="644">
                  <c:v>2673.3836000000001</c:v>
                </c:pt>
                <c:pt idx="645">
                  <c:v>2591.9685999999997</c:v>
                </c:pt>
                <c:pt idx="646">
                  <c:v>2371.9010999999996</c:v>
                </c:pt>
                <c:pt idx="647">
                  <c:v>2465.5948499999995</c:v>
                </c:pt>
                <c:pt idx="648">
                  <c:v>2766.1748499999999</c:v>
                </c:pt>
                <c:pt idx="649">
                  <c:v>3596.1774999999998</c:v>
                </c:pt>
                <c:pt idx="650">
                  <c:v>4404.7348499999998</c:v>
                </c:pt>
                <c:pt idx="651">
                  <c:v>4849.9998500000002</c:v>
                </c:pt>
                <c:pt idx="652">
                  <c:v>5163.9387500000003</c:v>
                </c:pt>
                <c:pt idx="653">
                  <c:v>5785.4173499999997</c:v>
                </c:pt>
                <c:pt idx="654">
                  <c:v>5700</c:v>
                </c:pt>
                <c:pt idx="655">
                  <c:v>5700</c:v>
                </c:pt>
                <c:pt idx="656">
                  <c:v>5700</c:v>
                </c:pt>
                <c:pt idx="657">
                  <c:v>5700</c:v>
                </c:pt>
                <c:pt idx="658">
                  <c:v>5700</c:v>
                </c:pt>
                <c:pt idx="659">
                  <c:v>5883.1362499999996</c:v>
                </c:pt>
                <c:pt idx="660">
                  <c:v>5793.9198500000002</c:v>
                </c:pt>
                <c:pt idx="661">
                  <c:v>5847.9748499999996</c:v>
                </c:pt>
                <c:pt idx="662">
                  <c:v>5861.8325000000004</c:v>
                </c:pt>
                <c:pt idx="663">
                  <c:v>5700</c:v>
                </c:pt>
                <c:pt idx="664">
                  <c:v>5700</c:v>
                </c:pt>
                <c:pt idx="665">
                  <c:v>5700</c:v>
                </c:pt>
                <c:pt idx="666">
                  <c:v>5700</c:v>
                </c:pt>
                <c:pt idx="667">
                  <c:v>5700</c:v>
                </c:pt>
                <c:pt idx="668">
                  <c:v>5700</c:v>
                </c:pt>
                <c:pt idx="669">
                  <c:v>5700</c:v>
                </c:pt>
                <c:pt idx="670">
                  <c:v>5700</c:v>
                </c:pt>
                <c:pt idx="671">
                  <c:v>5700</c:v>
                </c:pt>
                <c:pt idx="672">
                  <c:v>5700</c:v>
                </c:pt>
                <c:pt idx="673">
                  <c:v>5700</c:v>
                </c:pt>
                <c:pt idx="674">
                  <c:v>5700</c:v>
                </c:pt>
                <c:pt idx="675">
                  <c:v>5700</c:v>
                </c:pt>
                <c:pt idx="676">
                  <c:v>5700</c:v>
                </c:pt>
                <c:pt idx="677">
                  <c:v>5700</c:v>
                </c:pt>
                <c:pt idx="678">
                  <c:v>5700</c:v>
                </c:pt>
                <c:pt idx="679">
                  <c:v>5700</c:v>
                </c:pt>
                <c:pt idx="680">
                  <c:v>5700</c:v>
                </c:pt>
                <c:pt idx="681">
                  <c:v>5700</c:v>
                </c:pt>
                <c:pt idx="682">
                  <c:v>5700</c:v>
                </c:pt>
                <c:pt idx="683">
                  <c:v>5700</c:v>
                </c:pt>
                <c:pt idx="684">
                  <c:v>5700</c:v>
                </c:pt>
                <c:pt idx="685">
                  <c:v>5700</c:v>
                </c:pt>
                <c:pt idx="686">
                  <c:v>5700</c:v>
                </c:pt>
                <c:pt idx="687">
                  <c:v>5700</c:v>
                </c:pt>
                <c:pt idx="688">
                  <c:v>5700</c:v>
                </c:pt>
                <c:pt idx="689">
                  <c:v>5700</c:v>
                </c:pt>
                <c:pt idx="690">
                  <c:v>5700</c:v>
                </c:pt>
                <c:pt idx="691">
                  <c:v>5700</c:v>
                </c:pt>
                <c:pt idx="692">
                  <c:v>5700</c:v>
                </c:pt>
                <c:pt idx="693">
                  <c:v>5700</c:v>
                </c:pt>
                <c:pt idx="694">
                  <c:v>5700</c:v>
                </c:pt>
                <c:pt idx="695">
                  <c:v>5700</c:v>
                </c:pt>
                <c:pt idx="696">
                  <c:v>5700</c:v>
                </c:pt>
                <c:pt idx="697">
                  <c:v>5700</c:v>
                </c:pt>
                <c:pt idx="698">
                  <c:v>5851.9762499999997</c:v>
                </c:pt>
                <c:pt idx="699">
                  <c:v>5849.0198499999997</c:v>
                </c:pt>
                <c:pt idx="700">
                  <c:v>5689.467349999999</c:v>
                </c:pt>
                <c:pt idx="701">
                  <c:v>5700</c:v>
                </c:pt>
                <c:pt idx="702">
                  <c:v>5700</c:v>
                </c:pt>
                <c:pt idx="703">
                  <c:v>5700</c:v>
                </c:pt>
                <c:pt idx="704">
                  <c:v>5700</c:v>
                </c:pt>
                <c:pt idx="705">
                  <c:v>5700</c:v>
                </c:pt>
                <c:pt idx="706">
                  <c:v>5700</c:v>
                </c:pt>
                <c:pt idx="707">
                  <c:v>5700</c:v>
                </c:pt>
                <c:pt idx="708">
                  <c:v>5700</c:v>
                </c:pt>
                <c:pt idx="709">
                  <c:v>5700</c:v>
                </c:pt>
                <c:pt idx="710">
                  <c:v>5700</c:v>
                </c:pt>
                <c:pt idx="711">
                  <c:v>5700</c:v>
                </c:pt>
                <c:pt idx="712">
                  <c:v>5397.5798499999992</c:v>
                </c:pt>
                <c:pt idx="713">
                  <c:v>5082.2273499999992</c:v>
                </c:pt>
                <c:pt idx="714">
                  <c:v>4863.4423499999994</c:v>
                </c:pt>
                <c:pt idx="715">
                  <c:v>4422.3335999999999</c:v>
                </c:pt>
                <c:pt idx="716">
                  <c:v>4197.0287500000004</c:v>
                </c:pt>
                <c:pt idx="717">
                  <c:v>4027.5848499999997</c:v>
                </c:pt>
                <c:pt idx="718">
                  <c:v>3894.2048499999992</c:v>
                </c:pt>
                <c:pt idx="719">
                  <c:v>3521.7212499999996</c:v>
                </c:pt>
                <c:pt idx="720">
                  <c:v>3071.7185999999997</c:v>
                </c:pt>
                <c:pt idx="721">
                  <c:v>2604.1048499999997</c:v>
                </c:pt>
                <c:pt idx="722">
                  <c:v>2180.26235</c:v>
                </c:pt>
                <c:pt idx="723">
                  <c:v>1837.9060999999999</c:v>
                </c:pt>
                <c:pt idx="724">
                  <c:v>1672.6175000000001</c:v>
                </c:pt>
                <c:pt idx="725">
                  <c:v>1544.2012499999998</c:v>
                </c:pt>
                <c:pt idx="726">
                  <c:v>1466.3610999999999</c:v>
                </c:pt>
                <c:pt idx="727">
                  <c:v>1456.8848500000001</c:v>
                </c:pt>
                <c:pt idx="728">
                  <c:v>1514.1574999999998</c:v>
                </c:pt>
                <c:pt idx="729">
                  <c:v>1631.5898499999998</c:v>
                </c:pt>
                <c:pt idx="730">
                  <c:v>1664.98235</c:v>
                </c:pt>
                <c:pt idx="731">
                  <c:v>1616.0098499999999</c:v>
                </c:pt>
                <c:pt idx="732">
                  <c:v>1402.44985</c:v>
                </c:pt>
                <c:pt idx="733">
                  <c:v>1313.7673499999999</c:v>
                </c:pt>
                <c:pt idx="734">
                  <c:v>1474.4475</c:v>
                </c:pt>
                <c:pt idx="735">
                  <c:v>1820.6398499999998</c:v>
                </c:pt>
                <c:pt idx="736">
                  <c:v>2396.4699999999998</c:v>
                </c:pt>
                <c:pt idx="737">
                  <c:v>3052.4212499999999</c:v>
                </c:pt>
                <c:pt idx="738">
                  <c:v>3409.8710999999998</c:v>
                </c:pt>
                <c:pt idx="739">
                  <c:v>3657.0725000000002</c:v>
                </c:pt>
                <c:pt idx="740">
                  <c:v>3840.3635999999997</c:v>
                </c:pt>
                <c:pt idx="741">
                  <c:v>3637.835</c:v>
                </c:pt>
                <c:pt idx="742">
                  <c:v>3359.63985</c:v>
                </c:pt>
                <c:pt idx="743">
                  <c:v>3256.3748499999997</c:v>
                </c:pt>
                <c:pt idx="744">
                  <c:v>2940.7135999999996</c:v>
                </c:pt>
              </c:numCache>
            </c:numRef>
          </c:val>
          <c:extLst>
            <c:ext xmlns:c16="http://schemas.microsoft.com/office/drawing/2014/chart" uri="{C3380CC4-5D6E-409C-BE32-E72D297353CC}">
              <c16:uniqueId val="{00000003-D925-4327-B533-9990C121D5BF}"/>
            </c:ext>
          </c:extLst>
        </c:ser>
        <c:ser>
          <c:idx val="5"/>
          <c:order val="5"/>
          <c:tx>
            <c:strRef>
              <c:f>'Rok 2030'!$NB$1</c:f>
              <c:strCache>
                <c:ptCount val="1"/>
                <c:pt idx="0">
                  <c:v>PV</c:v>
                </c:pt>
              </c:strCache>
            </c:strRef>
          </c:tx>
          <c:spPr>
            <a:solidFill>
              <a:srgbClr val="FFFF66"/>
            </a:solidFill>
            <a:ln>
              <a:noFill/>
            </a:ln>
            <a:effectLst/>
          </c:spPr>
          <c:val>
            <c:numRef>
              <c:f>'Rok 2030'!$NB$2:$NB$746</c:f>
              <c:numCache>
                <c:formatCode>#,##0</c:formatCode>
                <c:ptCount val="745"/>
                <c:pt idx="1">
                  <c:v>0</c:v>
                </c:pt>
                <c:pt idx="2">
                  <c:v>0</c:v>
                </c:pt>
                <c:pt idx="3">
                  <c:v>0</c:v>
                </c:pt>
                <c:pt idx="4">
                  <c:v>0</c:v>
                </c:pt>
                <c:pt idx="5">
                  <c:v>0</c:v>
                </c:pt>
                <c:pt idx="6">
                  <c:v>0</c:v>
                </c:pt>
                <c:pt idx="7">
                  <c:v>0</c:v>
                </c:pt>
                <c:pt idx="8">
                  <c:v>94.071929824561394</c:v>
                </c:pt>
                <c:pt idx="9">
                  <c:v>530.7735175438595</c:v>
                </c:pt>
                <c:pt idx="10">
                  <c:v>1194.1993947368419</c:v>
                </c:pt>
                <c:pt idx="11">
                  <c:v>2010.1038377192981</c:v>
                </c:pt>
                <c:pt idx="12">
                  <c:v>2433.6554093567247</c:v>
                </c:pt>
                <c:pt idx="13">
                  <c:v>2299.6813026315785</c:v>
                </c:pt>
                <c:pt idx="14">
                  <c:v>1724.1051169590642</c:v>
                </c:pt>
                <c:pt idx="15">
                  <c:v>916.81481871345022</c:v>
                </c:pt>
                <c:pt idx="16">
                  <c:v>224.2412280701754</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63.102940058479518</c:v>
                </c:pt>
                <c:pt idx="33">
                  <c:v>323.35038157894729</c:v>
                </c:pt>
                <c:pt idx="34">
                  <c:v>810.45884502923968</c:v>
                </c:pt>
                <c:pt idx="35">
                  <c:v>1217.170447368421</c:v>
                </c:pt>
                <c:pt idx="36">
                  <c:v>1368.4421213450291</c:v>
                </c:pt>
                <c:pt idx="37">
                  <c:v>1258.919423976608</c:v>
                </c:pt>
                <c:pt idx="38">
                  <c:v>925.93031578947353</c:v>
                </c:pt>
                <c:pt idx="39">
                  <c:v>541.7795687134502</c:v>
                </c:pt>
                <c:pt idx="40">
                  <c:v>206.9673611111111</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92.203252923976592</c:v>
                </c:pt>
                <c:pt idx="57">
                  <c:v>291.51359649122804</c:v>
                </c:pt>
                <c:pt idx="58">
                  <c:v>732.08927046783606</c:v>
                </c:pt>
                <c:pt idx="59">
                  <c:v>1190.575073099415</c:v>
                </c:pt>
                <c:pt idx="60">
                  <c:v>1516.6819809941517</c:v>
                </c:pt>
                <c:pt idx="61">
                  <c:v>1710.7509137426898</c:v>
                </c:pt>
                <c:pt idx="62">
                  <c:v>1474.0907324561401</c:v>
                </c:pt>
                <c:pt idx="63">
                  <c:v>811.80429239766067</c:v>
                </c:pt>
                <c:pt idx="64">
                  <c:v>243.4074722222222</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57.998261695906422</c:v>
                </c:pt>
                <c:pt idx="81">
                  <c:v>416.35032894736833</c:v>
                </c:pt>
                <c:pt idx="82">
                  <c:v>857.92870760233905</c:v>
                </c:pt>
                <c:pt idx="83">
                  <c:v>1478.7615131578943</c:v>
                </c:pt>
                <c:pt idx="84">
                  <c:v>1754.1643801169587</c:v>
                </c:pt>
                <c:pt idx="85">
                  <c:v>1711.0480789473681</c:v>
                </c:pt>
                <c:pt idx="86">
                  <c:v>1455.8360380116956</c:v>
                </c:pt>
                <c:pt idx="87">
                  <c:v>773.90570175438586</c:v>
                </c:pt>
                <c:pt idx="88">
                  <c:v>246.25515350877185</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71.830116959064313</c:v>
                </c:pt>
                <c:pt idx="105">
                  <c:v>529.88384502923964</c:v>
                </c:pt>
                <c:pt idx="106">
                  <c:v>1286.8584225146196</c:v>
                </c:pt>
                <c:pt idx="107">
                  <c:v>2086.5609809941516</c:v>
                </c:pt>
                <c:pt idx="108">
                  <c:v>2570.9129181286548</c:v>
                </c:pt>
                <c:pt idx="109">
                  <c:v>2409.9332397660814</c:v>
                </c:pt>
                <c:pt idx="110">
                  <c:v>1949.5313596491221</c:v>
                </c:pt>
                <c:pt idx="111">
                  <c:v>929.64396929824545</c:v>
                </c:pt>
                <c:pt idx="112">
                  <c:v>273.55606725146197</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64.90233918128655</c:v>
                </c:pt>
                <c:pt idx="129">
                  <c:v>373.34888304093562</c:v>
                </c:pt>
                <c:pt idx="130">
                  <c:v>837.53187134502912</c:v>
                </c:pt>
                <c:pt idx="131">
                  <c:v>1219.4711988304091</c:v>
                </c:pt>
                <c:pt idx="132">
                  <c:v>1328.1972017543858</c:v>
                </c:pt>
                <c:pt idx="133">
                  <c:v>1224.4172675438595</c:v>
                </c:pt>
                <c:pt idx="134">
                  <c:v>948.78651315789455</c:v>
                </c:pt>
                <c:pt idx="135">
                  <c:v>531.66136695906425</c:v>
                </c:pt>
                <c:pt idx="136">
                  <c:v>230.64577631578945</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67.91045321637425</c:v>
                </c:pt>
                <c:pt idx="153">
                  <c:v>276.67903654970758</c:v>
                </c:pt>
                <c:pt idx="154">
                  <c:v>596.38139619883032</c:v>
                </c:pt>
                <c:pt idx="155">
                  <c:v>896.25937280701737</c:v>
                </c:pt>
                <c:pt idx="156">
                  <c:v>1283.3708333333332</c:v>
                </c:pt>
                <c:pt idx="157">
                  <c:v>1230.5702280701753</c:v>
                </c:pt>
                <c:pt idx="158">
                  <c:v>838.30668859649109</c:v>
                </c:pt>
                <c:pt idx="159">
                  <c:v>554.1310672514619</c:v>
                </c:pt>
                <c:pt idx="160">
                  <c:v>186.25330555555553</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62.213267543859637</c:v>
                </c:pt>
                <c:pt idx="177">
                  <c:v>347.34601608187126</c:v>
                </c:pt>
                <c:pt idx="178">
                  <c:v>807.15538888888875</c:v>
                </c:pt>
                <c:pt idx="179">
                  <c:v>1237.8626257309941</c:v>
                </c:pt>
                <c:pt idx="180">
                  <c:v>1531.3123538011694</c:v>
                </c:pt>
                <c:pt idx="181">
                  <c:v>1296.132529239766</c:v>
                </c:pt>
                <c:pt idx="182">
                  <c:v>1023.032236842105</c:v>
                </c:pt>
                <c:pt idx="183">
                  <c:v>723.24723830409346</c:v>
                </c:pt>
                <c:pt idx="184">
                  <c:v>255.43992836257308</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72.058004385964892</c:v>
                </c:pt>
                <c:pt idx="201">
                  <c:v>284.40350877192975</c:v>
                </c:pt>
                <c:pt idx="202">
                  <c:v>599.91456286549692</c:v>
                </c:pt>
                <c:pt idx="203">
                  <c:v>808.38598099415196</c:v>
                </c:pt>
                <c:pt idx="204">
                  <c:v>1043.7244152046783</c:v>
                </c:pt>
                <c:pt idx="205">
                  <c:v>1117.9938391812864</c:v>
                </c:pt>
                <c:pt idx="206">
                  <c:v>908.38298391812839</c:v>
                </c:pt>
                <c:pt idx="207">
                  <c:v>503.10798391812864</c:v>
                </c:pt>
                <c:pt idx="208">
                  <c:v>216.38002339181284</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48.016792397660815</c:v>
                </c:pt>
                <c:pt idx="225">
                  <c:v>293.40597368421044</c:v>
                </c:pt>
                <c:pt idx="226">
                  <c:v>685.1444605263157</c:v>
                </c:pt>
                <c:pt idx="227">
                  <c:v>980.80560818713457</c:v>
                </c:pt>
                <c:pt idx="228">
                  <c:v>1163.9122441520465</c:v>
                </c:pt>
                <c:pt idx="229">
                  <c:v>1165.7134663742688</c:v>
                </c:pt>
                <c:pt idx="230">
                  <c:v>894.66416081871341</c:v>
                </c:pt>
                <c:pt idx="231">
                  <c:v>505.61474561403503</c:v>
                </c:pt>
                <c:pt idx="232">
                  <c:v>212.09573976608183</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27.665533625730991</c:v>
                </c:pt>
                <c:pt idx="249">
                  <c:v>324.26193128654967</c:v>
                </c:pt>
                <c:pt idx="250">
                  <c:v>997.78230994152034</c:v>
                </c:pt>
                <c:pt idx="251">
                  <c:v>1744.7517178362568</c:v>
                </c:pt>
                <c:pt idx="252">
                  <c:v>2298.2228230994151</c:v>
                </c:pt>
                <c:pt idx="253">
                  <c:v>2228.3744152046779</c:v>
                </c:pt>
                <c:pt idx="254">
                  <c:v>1767.5860380116956</c:v>
                </c:pt>
                <c:pt idx="255">
                  <c:v>842.04404239766075</c:v>
                </c:pt>
                <c:pt idx="256">
                  <c:v>210.2945175438596</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47.081542397660812</c:v>
                </c:pt>
                <c:pt idx="273">
                  <c:v>337.93517690058474</c:v>
                </c:pt>
                <c:pt idx="274">
                  <c:v>860.52662426900565</c:v>
                </c:pt>
                <c:pt idx="275">
                  <c:v>1418.8726973684209</c:v>
                </c:pt>
                <c:pt idx="276">
                  <c:v>1699.5388523391812</c:v>
                </c:pt>
                <c:pt idx="277">
                  <c:v>1456.9535979532163</c:v>
                </c:pt>
                <c:pt idx="278">
                  <c:v>971.96357602339162</c:v>
                </c:pt>
                <c:pt idx="279">
                  <c:v>537.03951023391801</c:v>
                </c:pt>
                <c:pt idx="280">
                  <c:v>196.8491593567251</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48.357711988304082</c:v>
                </c:pt>
                <c:pt idx="297">
                  <c:v>377.70062134502916</c:v>
                </c:pt>
                <c:pt idx="298">
                  <c:v>992.26743421052606</c:v>
                </c:pt>
                <c:pt idx="299">
                  <c:v>1493.4830409356723</c:v>
                </c:pt>
                <c:pt idx="300">
                  <c:v>1666.245410818713</c:v>
                </c:pt>
                <c:pt idx="301">
                  <c:v>1623.925804093567</c:v>
                </c:pt>
                <c:pt idx="302">
                  <c:v>1148.5982090643272</c:v>
                </c:pt>
                <c:pt idx="303">
                  <c:v>568.67028508771921</c:v>
                </c:pt>
                <c:pt idx="304">
                  <c:v>197.82998684210526</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53.622823099415193</c:v>
                </c:pt>
                <c:pt idx="321">
                  <c:v>271.20973830409349</c:v>
                </c:pt>
                <c:pt idx="322">
                  <c:v>640.97987719298237</c:v>
                </c:pt>
                <c:pt idx="323">
                  <c:v>1108.3532894736841</c:v>
                </c:pt>
                <c:pt idx="324">
                  <c:v>1333.688377192982</c:v>
                </c:pt>
                <c:pt idx="325">
                  <c:v>1233.0532894736839</c:v>
                </c:pt>
                <c:pt idx="326">
                  <c:v>920.71078216374246</c:v>
                </c:pt>
                <c:pt idx="327">
                  <c:v>442.69411549707587</c:v>
                </c:pt>
                <c:pt idx="328">
                  <c:v>22.265513157894731</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39.539380116959059</c:v>
                </c:pt>
                <c:pt idx="345">
                  <c:v>426.81127339181279</c:v>
                </c:pt>
                <c:pt idx="346">
                  <c:v>1203.588356725146</c:v>
                </c:pt>
                <c:pt idx="347">
                  <c:v>2202.3496710526315</c:v>
                </c:pt>
                <c:pt idx="348">
                  <c:v>2992.5721125730988</c:v>
                </c:pt>
                <c:pt idx="349">
                  <c:v>2882.3201754385959</c:v>
                </c:pt>
                <c:pt idx="350">
                  <c:v>1987.0416301169587</c:v>
                </c:pt>
                <c:pt idx="351">
                  <c:v>827.68713450292375</c:v>
                </c:pt>
                <c:pt idx="352">
                  <c:v>84.296470760233902</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50.158934210526311</c:v>
                </c:pt>
                <c:pt idx="369">
                  <c:v>347.61948099415201</c:v>
                </c:pt>
                <c:pt idx="370">
                  <c:v>884.20321637426889</c:v>
                </c:pt>
                <c:pt idx="371">
                  <c:v>1583.8413172514618</c:v>
                </c:pt>
                <c:pt idx="372">
                  <c:v>1878.6820701754384</c:v>
                </c:pt>
                <c:pt idx="373">
                  <c:v>1779.4361842105259</c:v>
                </c:pt>
                <c:pt idx="374">
                  <c:v>1291.0059736842104</c:v>
                </c:pt>
                <c:pt idx="375">
                  <c:v>664.92993421052631</c:v>
                </c:pt>
                <c:pt idx="376">
                  <c:v>201.31575292397659</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30.947112573099414</c:v>
                </c:pt>
                <c:pt idx="393">
                  <c:v>325.08232602339172</c:v>
                </c:pt>
                <c:pt idx="394">
                  <c:v>863.05526315789461</c:v>
                </c:pt>
                <c:pt idx="395">
                  <c:v>1273.5042192982455</c:v>
                </c:pt>
                <c:pt idx="396">
                  <c:v>1593.3888888888887</c:v>
                </c:pt>
                <c:pt idx="397">
                  <c:v>1487.2845029239763</c:v>
                </c:pt>
                <c:pt idx="398">
                  <c:v>1164.9842266081871</c:v>
                </c:pt>
                <c:pt idx="399">
                  <c:v>720.42143421052629</c:v>
                </c:pt>
                <c:pt idx="400">
                  <c:v>248.9898026315789</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50.250089181286533</c:v>
                </c:pt>
                <c:pt idx="417">
                  <c:v>811.96290204678348</c:v>
                </c:pt>
                <c:pt idx="418">
                  <c:v>2139.5438961988302</c:v>
                </c:pt>
                <c:pt idx="419">
                  <c:v>3127.0256944444441</c:v>
                </c:pt>
                <c:pt idx="420">
                  <c:v>3537.3834956140349</c:v>
                </c:pt>
                <c:pt idx="421">
                  <c:v>3632.2758201754386</c:v>
                </c:pt>
                <c:pt idx="422">
                  <c:v>2623.6916461988299</c:v>
                </c:pt>
                <c:pt idx="423">
                  <c:v>1248.345447368421</c:v>
                </c:pt>
                <c:pt idx="424">
                  <c:v>314.23488450292393</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63.854057017543845</c:v>
                </c:pt>
                <c:pt idx="441">
                  <c:v>960.4087719298243</c:v>
                </c:pt>
                <c:pt idx="442">
                  <c:v>2421.4862207602332</c:v>
                </c:pt>
                <c:pt idx="443">
                  <c:v>3221.3255116959062</c:v>
                </c:pt>
                <c:pt idx="444">
                  <c:v>3311.2498903508767</c:v>
                </c:pt>
                <c:pt idx="445">
                  <c:v>2930.0635029239766</c:v>
                </c:pt>
                <c:pt idx="446">
                  <c:v>2108.5056286549707</c:v>
                </c:pt>
                <c:pt idx="447">
                  <c:v>962.43788157894733</c:v>
                </c:pt>
                <c:pt idx="448">
                  <c:v>273.4649122807017</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37.191228070175427</c:v>
                </c:pt>
                <c:pt idx="465">
                  <c:v>333.85508040935667</c:v>
                </c:pt>
                <c:pt idx="466">
                  <c:v>1043.2467631578945</c:v>
                </c:pt>
                <c:pt idx="467">
                  <c:v>1792.2434576023388</c:v>
                </c:pt>
                <c:pt idx="468">
                  <c:v>2017.760855263158</c:v>
                </c:pt>
                <c:pt idx="469">
                  <c:v>1895.5676169590643</c:v>
                </c:pt>
                <c:pt idx="470">
                  <c:v>1347.0425804093566</c:v>
                </c:pt>
                <c:pt idx="471">
                  <c:v>790.33729678362556</c:v>
                </c:pt>
                <c:pt idx="472">
                  <c:v>186.13845029239764</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52.45968567251461</c:v>
                </c:pt>
                <c:pt idx="489">
                  <c:v>585.7618421052631</c:v>
                </c:pt>
                <c:pt idx="490">
                  <c:v>1146.6164999999999</c:v>
                </c:pt>
                <c:pt idx="491">
                  <c:v>1433.1165730994148</c:v>
                </c:pt>
                <c:pt idx="492">
                  <c:v>1684.2940950292395</c:v>
                </c:pt>
                <c:pt idx="493">
                  <c:v>1389.5207967836254</c:v>
                </c:pt>
                <c:pt idx="494">
                  <c:v>823.47212865497067</c:v>
                </c:pt>
                <c:pt idx="495">
                  <c:v>482.11864035087711</c:v>
                </c:pt>
                <c:pt idx="496">
                  <c:v>192.61045321637425</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43.55019883040935</c:v>
                </c:pt>
                <c:pt idx="513">
                  <c:v>879.25897076023386</c:v>
                </c:pt>
                <c:pt idx="514">
                  <c:v>2600.1280862573094</c:v>
                </c:pt>
                <c:pt idx="515">
                  <c:v>3875.6358918128644</c:v>
                </c:pt>
                <c:pt idx="516">
                  <c:v>4180.6641242690048</c:v>
                </c:pt>
                <c:pt idx="517">
                  <c:v>3396.1607456140341</c:v>
                </c:pt>
                <c:pt idx="518">
                  <c:v>2056.7077280701751</c:v>
                </c:pt>
                <c:pt idx="519">
                  <c:v>1079.7762061403507</c:v>
                </c:pt>
                <c:pt idx="520">
                  <c:v>245.13941666666662</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37.351660818713448</c:v>
                </c:pt>
                <c:pt idx="537">
                  <c:v>630.97470760233909</c:v>
                </c:pt>
                <c:pt idx="538">
                  <c:v>1628.7114400584792</c:v>
                </c:pt>
                <c:pt idx="539">
                  <c:v>2492.701953216374</c:v>
                </c:pt>
                <c:pt idx="540">
                  <c:v>2923.9561198830406</c:v>
                </c:pt>
                <c:pt idx="541">
                  <c:v>2685.0389415204677</c:v>
                </c:pt>
                <c:pt idx="542">
                  <c:v>1770.982472222222</c:v>
                </c:pt>
                <c:pt idx="543">
                  <c:v>828.37079678362568</c:v>
                </c:pt>
                <c:pt idx="544">
                  <c:v>211.91342982456138</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37.260505847953212</c:v>
                </c:pt>
                <c:pt idx="561">
                  <c:v>373.68980263157886</c:v>
                </c:pt>
                <c:pt idx="562">
                  <c:v>898.65127923976593</c:v>
                </c:pt>
                <c:pt idx="563">
                  <c:v>1507.9766812865496</c:v>
                </c:pt>
                <c:pt idx="564">
                  <c:v>1937.385871345029</c:v>
                </c:pt>
                <c:pt idx="565">
                  <c:v>1672.8304459064327</c:v>
                </c:pt>
                <c:pt idx="566">
                  <c:v>1238.3858552631575</c:v>
                </c:pt>
                <c:pt idx="567">
                  <c:v>563.45257456140337</c:v>
                </c:pt>
                <c:pt idx="568">
                  <c:v>232.28656578947366</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46.80807748538011</c:v>
                </c:pt>
                <c:pt idx="585">
                  <c:v>665.88706140350871</c:v>
                </c:pt>
                <c:pt idx="586">
                  <c:v>1809.632179824561</c:v>
                </c:pt>
                <c:pt idx="587">
                  <c:v>2775.2586622807016</c:v>
                </c:pt>
                <c:pt idx="588">
                  <c:v>3813.810944444444</c:v>
                </c:pt>
                <c:pt idx="589">
                  <c:v>3854.9892909356722</c:v>
                </c:pt>
                <c:pt idx="590">
                  <c:v>3022.1756008771927</c:v>
                </c:pt>
                <c:pt idx="591">
                  <c:v>1428.7867119883038</c:v>
                </c:pt>
                <c:pt idx="592">
                  <c:v>229.39148391812864</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36.531266081871337</c:v>
                </c:pt>
                <c:pt idx="609">
                  <c:v>319.22470760233909</c:v>
                </c:pt>
                <c:pt idx="610">
                  <c:v>847.92353801169588</c:v>
                </c:pt>
                <c:pt idx="611">
                  <c:v>1725.7914839181283</c:v>
                </c:pt>
                <c:pt idx="612">
                  <c:v>2151.4177426900583</c:v>
                </c:pt>
                <c:pt idx="613">
                  <c:v>2504.3697894736838</c:v>
                </c:pt>
                <c:pt idx="614">
                  <c:v>1922.9378084795317</c:v>
                </c:pt>
                <c:pt idx="615">
                  <c:v>992.70133187134502</c:v>
                </c:pt>
                <c:pt idx="616">
                  <c:v>273.3974576023391</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51.137938596491217</c:v>
                </c:pt>
                <c:pt idx="633">
                  <c:v>927.36509502923957</c:v>
                </c:pt>
                <c:pt idx="634">
                  <c:v>3311.9116754385959</c:v>
                </c:pt>
                <c:pt idx="635">
                  <c:v>5108.6891812865488</c:v>
                </c:pt>
                <c:pt idx="636">
                  <c:v>6551.6960687134497</c:v>
                </c:pt>
                <c:pt idx="637">
                  <c:v>6789.4501096491213</c:v>
                </c:pt>
                <c:pt idx="638">
                  <c:v>5443.1367690058469</c:v>
                </c:pt>
                <c:pt idx="639">
                  <c:v>2687.841045321637</c:v>
                </c:pt>
                <c:pt idx="640">
                  <c:v>380.43527046783623</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50.523554093567242</c:v>
                </c:pt>
                <c:pt idx="657">
                  <c:v>1208.1461052631578</c:v>
                </c:pt>
                <c:pt idx="658">
                  <c:v>3225.290752923976</c:v>
                </c:pt>
                <c:pt idx="659">
                  <c:v>4713.145885964911</c:v>
                </c:pt>
                <c:pt idx="660">
                  <c:v>5082.4365497076024</c:v>
                </c:pt>
                <c:pt idx="661">
                  <c:v>5093.2621140350866</c:v>
                </c:pt>
                <c:pt idx="662">
                  <c:v>3971.7588084795316</c:v>
                </c:pt>
                <c:pt idx="663">
                  <c:v>2021.7260964912277</c:v>
                </c:pt>
                <c:pt idx="664">
                  <c:v>472.77525584795308</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63.489437134502914</c:v>
                </c:pt>
                <c:pt idx="681">
                  <c:v>726.20977485380104</c:v>
                </c:pt>
                <c:pt idx="682">
                  <c:v>2147.1097587719296</c:v>
                </c:pt>
                <c:pt idx="683">
                  <c:v>3828.8059371345025</c:v>
                </c:pt>
                <c:pt idx="684">
                  <c:v>4631.219444444444</c:v>
                </c:pt>
                <c:pt idx="685">
                  <c:v>4598.1301900584795</c:v>
                </c:pt>
                <c:pt idx="686">
                  <c:v>3373.6454678362566</c:v>
                </c:pt>
                <c:pt idx="687">
                  <c:v>1613.557837719298</c:v>
                </c:pt>
                <c:pt idx="688">
                  <c:v>419.65560818713442</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50.180811403508763</c:v>
                </c:pt>
                <c:pt idx="705">
                  <c:v>610.69272660818706</c:v>
                </c:pt>
                <c:pt idx="706">
                  <c:v>1879.5480423976603</c:v>
                </c:pt>
                <c:pt idx="707">
                  <c:v>3245.3685467836253</c:v>
                </c:pt>
                <c:pt idx="708">
                  <c:v>3827.0958698830405</c:v>
                </c:pt>
                <c:pt idx="709">
                  <c:v>3099.3838611111109</c:v>
                </c:pt>
                <c:pt idx="710">
                  <c:v>2122.589071637427</c:v>
                </c:pt>
                <c:pt idx="711">
                  <c:v>1060.4057748538009</c:v>
                </c:pt>
                <c:pt idx="712">
                  <c:v>300.10586403508768</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53.918165204678353</c:v>
                </c:pt>
                <c:pt idx="729">
                  <c:v>953.91489181286545</c:v>
                </c:pt>
                <c:pt idx="730">
                  <c:v>2774.4619678362565</c:v>
                </c:pt>
                <c:pt idx="731">
                  <c:v>4537.2386695906425</c:v>
                </c:pt>
                <c:pt idx="732">
                  <c:v>5617.4487733918122</c:v>
                </c:pt>
                <c:pt idx="733">
                  <c:v>5192.2782894736838</c:v>
                </c:pt>
                <c:pt idx="734">
                  <c:v>3649.8687295321633</c:v>
                </c:pt>
                <c:pt idx="735">
                  <c:v>1900.8783055555552</c:v>
                </c:pt>
                <c:pt idx="736">
                  <c:v>389.30100292397657</c:v>
                </c:pt>
                <c:pt idx="737">
                  <c:v>0</c:v>
                </c:pt>
                <c:pt idx="738">
                  <c:v>0</c:v>
                </c:pt>
                <c:pt idx="739">
                  <c:v>0</c:v>
                </c:pt>
                <c:pt idx="740">
                  <c:v>0</c:v>
                </c:pt>
                <c:pt idx="741">
                  <c:v>0</c:v>
                </c:pt>
                <c:pt idx="742">
                  <c:v>0</c:v>
                </c:pt>
                <c:pt idx="743">
                  <c:v>0</c:v>
                </c:pt>
                <c:pt idx="744">
                  <c:v>0</c:v>
                </c:pt>
              </c:numCache>
            </c:numRef>
          </c:val>
          <c:extLst>
            <c:ext xmlns:c16="http://schemas.microsoft.com/office/drawing/2014/chart" uri="{C3380CC4-5D6E-409C-BE32-E72D297353CC}">
              <c16:uniqueId val="{00000004-D925-4327-B533-9990C121D5BF}"/>
            </c:ext>
          </c:extLst>
        </c:ser>
        <c:dLbls>
          <c:showLegendKey val="0"/>
          <c:showVal val="0"/>
          <c:showCatName val="0"/>
          <c:showSerName val="0"/>
          <c:showPercent val="0"/>
          <c:showBubbleSize val="0"/>
        </c:dLbls>
        <c:axId val="1233824016"/>
        <c:axId val="1233823536"/>
      </c:areaChart>
      <c:lineChart>
        <c:grouping val="standard"/>
        <c:varyColors val="0"/>
        <c:ser>
          <c:idx val="0"/>
          <c:order val="0"/>
          <c:tx>
            <c:strRef>
              <c:f>'Rok 2030'!$MW$1</c:f>
              <c:strCache>
                <c:ptCount val="1"/>
                <c:pt idx="0">
                  <c:v>Demand</c:v>
                </c:pt>
              </c:strCache>
            </c:strRef>
          </c:tx>
          <c:spPr>
            <a:ln w="28575" cap="rnd">
              <a:solidFill>
                <a:schemeClr val="accent1"/>
              </a:solidFill>
              <a:round/>
            </a:ln>
            <a:effectLst/>
          </c:spPr>
          <c:marker>
            <c:symbol val="none"/>
          </c:marker>
          <c:val>
            <c:numRef>
              <c:f>'Rok 2030'!$MW$2:$MW$746</c:f>
              <c:numCache>
                <c:formatCode>#,##0</c:formatCode>
                <c:ptCount val="745"/>
                <c:pt idx="1">
                  <c:v>23703.998311298077</c:v>
                </c:pt>
                <c:pt idx="2">
                  <c:v>22998.687944711535</c:v>
                </c:pt>
                <c:pt idx="3">
                  <c:v>23056.857973557693</c:v>
                </c:pt>
                <c:pt idx="4">
                  <c:v>23133.635920673078</c:v>
                </c:pt>
                <c:pt idx="5">
                  <c:v>23750.665659855771</c:v>
                </c:pt>
                <c:pt idx="6">
                  <c:v>24627.719003605765</c:v>
                </c:pt>
                <c:pt idx="7">
                  <c:v>27752.346278846155</c:v>
                </c:pt>
                <c:pt idx="8">
                  <c:v>30287.271587740383</c:v>
                </c:pt>
                <c:pt idx="9">
                  <c:v>31699.946713942307</c:v>
                </c:pt>
                <c:pt idx="10">
                  <c:v>32033.628584134614</c:v>
                </c:pt>
                <c:pt idx="11">
                  <c:v>31987.774603365386</c:v>
                </c:pt>
                <c:pt idx="12">
                  <c:v>32298.746377403844</c:v>
                </c:pt>
                <c:pt idx="13">
                  <c:v>32214.155878605765</c:v>
                </c:pt>
                <c:pt idx="14">
                  <c:v>31750.026925480768</c:v>
                </c:pt>
                <c:pt idx="15">
                  <c:v>30951.538365384615</c:v>
                </c:pt>
                <c:pt idx="16">
                  <c:v>30634.27364182692</c:v>
                </c:pt>
                <c:pt idx="17">
                  <c:v>30737.704367788458</c:v>
                </c:pt>
                <c:pt idx="18">
                  <c:v>30055.528665865382</c:v>
                </c:pt>
                <c:pt idx="19">
                  <c:v>29744.021424278842</c:v>
                </c:pt>
                <c:pt idx="20">
                  <c:v>29235.813201923076</c:v>
                </c:pt>
                <c:pt idx="21">
                  <c:v>28322.903624999995</c:v>
                </c:pt>
                <c:pt idx="22">
                  <c:v>26662.724218749998</c:v>
                </c:pt>
                <c:pt idx="23">
                  <c:v>24717.442061298076</c:v>
                </c:pt>
                <c:pt idx="24">
                  <c:v>23168.936519230771</c:v>
                </c:pt>
                <c:pt idx="25">
                  <c:v>22474.877236778841</c:v>
                </c:pt>
                <c:pt idx="26">
                  <c:v>21619.617528846153</c:v>
                </c:pt>
                <c:pt idx="27">
                  <c:v>21069.427679086541</c:v>
                </c:pt>
                <c:pt idx="28">
                  <c:v>20984.081651442306</c:v>
                </c:pt>
                <c:pt idx="29">
                  <c:v>21539.391981971152</c:v>
                </c:pt>
                <c:pt idx="30">
                  <c:v>21993.385257211536</c:v>
                </c:pt>
                <c:pt idx="31">
                  <c:v>22691.958628605771</c:v>
                </c:pt>
                <c:pt idx="32">
                  <c:v>22908.493760817306</c:v>
                </c:pt>
                <c:pt idx="33">
                  <c:v>25237.310912259614</c:v>
                </c:pt>
                <c:pt idx="34">
                  <c:v>26747.660235576921</c:v>
                </c:pt>
                <c:pt idx="35">
                  <c:v>27369.834778846151</c:v>
                </c:pt>
                <c:pt idx="36">
                  <c:v>27543.642337740384</c:v>
                </c:pt>
                <c:pt idx="37">
                  <c:v>27524.996424278845</c:v>
                </c:pt>
                <c:pt idx="38">
                  <c:v>27197.970842548075</c:v>
                </c:pt>
                <c:pt idx="39">
                  <c:v>26978.14902163461</c:v>
                </c:pt>
                <c:pt idx="40">
                  <c:v>26621.405799278848</c:v>
                </c:pt>
                <c:pt idx="41">
                  <c:v>27463.991496394228</c:v>
                </c:pt>
                <c:pt idx="42">
                  <c:v>27211.856224759616</c:v>
                </c:pt>
                <c:pt idx="43">
                  <c:v>26735.124068509613</c:v>
                </c:pt>
                <c:pt idx="44">
                  <c:v>26218.587483173076</c:v>
                </c:pt>
                <c:pt idx="45">
                  <c:v>25257.980769230766</c:v>
                </c:pt>
                <c:pt idx="46">
                  <c:v>24520.949549278845</c:v>
                </c:pt>
                <c:pt idx="47">
                  <c:v>22780.614397836536</c:v>
                </c:pt>
                <c:pt idx="48">
                  <c:v>22190.313955528844</c:v>
                </c:pt>
                <c:pt idx="49">
                  <c:v>21948.42844951923</c:v>
                </c:pt>
                <c:pt idx="50">
                  <c:v>21559.977348557692</c:v>
                </c:pt>
                <c:pt idx="51">
                  <c:v>20968.244265624999</c:v>
                </c:pt>
                <c:pt idx="52">
                  <c:v>20320.209975961534</c:v>
                </c:pt>
                <c:pt idx="53">
                  <c:v>20733.962259615386</c:v>
                </c:pt>
                <c:pt idx="54">
                  <c:v>20300.955271634615</c:v>
                </c:pt>
                <c:pt idx="55">
                  <c:v>19863.176105769227</c:v>
                </c:pt>
                <c:pt idx="56">
                  <c:v>20930.584566105765</c:v>
                </c:pt>
                <c:pt idx="57">
                  <c:v>21709.609675480766</c:v>
                </c:pt>
                <c:pt idx="58">
                  <c:v>23188.779296874996</c:v>
                </c:pt>
                <c:pt idx="59">
                  <c:v>24476.674832932687</c:v>
                </c:pt>
                <c:pt idx="60">
                  <c:v>25123.236382211537</c:v>
                </c:pt>
                <c:pt idx="61">
                  <c:v>25107.487098557693</c:v>
                </c:pt>
                <c:pt idx="62">
                  <c:v>24810.119866586538</c:v>
                </c:pt>
                <c:pt idx="63">
                  <c:v>24241.892558894226</c:v>
                </c:pt>
                <c:pt idx="64">
                  <c:v>23885.858978365384</c:v>
                </c:pt>
                <c:pt idx="65">
                  <c:v>24553.035426682691</c:v>
                </c:pt>
                <c:pt idx="66">
                  <c:v>24975.94912259615</c:v>
                </c:pt>
                <c:pt idx="67">
                  <c:v>24845.545391826923</c:v>
                </c:pt>
                <c:pt idx="68">
                  <c:v>24320.905127403843</c:v>
                </c:pt>
                <c:pt idx="69">
                  <c:v>23259.847920673077</c:v>
                </c:pt>
                <c:pt idx="70">
                  <c:v>22378.973789663458</c:v>
                </c:pt>
                <c:pt idx="71">
                  <c:v>21351.089487980767</c:v>
                </c:pt>
                <c:pt idx="72">
                  <c:v>20375.619615384614</c:v>
                </c:pt>
                <c:pt idx="73">
                  <c:v>20129.173677884613</c:v>
                </c:pt>
                <c:pt idx="74">
                  <c:v>19638.711718750001</c:v>
                </c:pt>
                <c:pt idx="75">
                  <c:v>19485.766840144228</c:v>
                </c:pt>
                <c:pt idx="76">
                  <c:v>19615.333817307688</c:v>
                </c:pt>
                <c:pt idx="77">
                  <c:v>20418.674051682694</c:v>
                </c:pt>
                <c:pt idx="78">
                  <c:v>21622.240204326918</c:v>
                </c:pt>
                <c:pt idx="79">
                  <c:v>25247.776262019226</c:v>
                </c:pt>
                <c:pt idx="80">
                  <c:v>28296.734770432689</c:v>
                </c:pt>
                <c:pt idx="81">
                  <c:v>29855.908173076921</c:v>
                </c:pt>
                <c:pt idx="82">
                  <c:v>30374.030990384614</c:v>
                </c:pt>
                <c:pt idx="83">
                  <c:v>30369.625955528842</c:v>
                </c:pt>
                <c:pt idx="84">
                  <c:v>30289.589657451921</c:v>
                </c:pt>
                <c:pt idx="85">
                  <c:v>30284.790955528842</c:v>
                </c:pt>
                <c:pt idx="86">
                  <c:v>29987.050403846151</c:v>
                </c:pt>
                <c:pt idx="87">
                  <c:v>29651.326466346149</c:v>
                </c:pt>
                <c:pt idx="88">
                  <c:v>29834.600701923075</c:v>
                </c:pt>
                <c:pt idx="89">
                  <c:v>30752.546989182694</c:v>
                </c:pt>
                <c:pt idx="90">
                  <c:v>30669.24091466346</c:v>
                </c:pt>
                <c:pt idx="91">
                  <c:v>30240.635798076921</c:v>
                </c:pt>
                <c:pt idx="92">
                  <c:v>29980.067558894232</c:v>
                </c:pt>
                <c:pt idx="93">
                  <c:v>29592.108372596147</c:v>
                </c:pt>
                <c:pt idx="94">
                  <c:v>27952.76270432692</c:v>
                </c:pt>
                <c:pt idx="95">
                  <c:v>26433.484950721155</c:v>
                </c:pt>
                <c:pt idx="96">
                  <c:v>23945.274439903846</c:v>
                </c:pt>
                <c:pt idx="97">
                  <c:v>23340.528034855768</c:v>
                </c:pt>
                <c:pt idx="98">
                  <c:v>22439.403286057692</c:v>
                </c:pt>
                <c:pt idx="99">
                  <c:v>21814.474549278842</c:v>
                </c:pt>
                <c:pt idx="100">
                  <c:v>22318.269183894226</c:v>
                </c:pt>
                <c:pt idx="101">
                  <c:v>22623.495686298076</c:v>
                </c:pt>
                <c:pt idx="102">
                  <c:v>24124.723587740384</c:v>
                </c:pt>
                <c:pt idx="103">
                  <c:v>27402.150661057687</c:v>
                </c:pt>
                <c:pt idx="104">
                  <c:v>29681.97716826923</c:v>
                </c:pt>
                <c:pt idx="105">
                  <c:v>30749.883617788459</c:v>
                </c:pt>
                <c:pt idx="106">
                  <c:v>30865.771915865382</c:v>
                </c:pt>
                <c:pt idx="107">
                  <c:v>30403.72049759615</c:v>
                </c:pt>
                <c:pt idx="108">
                  <c:v>30647.799289663457</c:v>
                </c:pt>
                <c:pt idx="109">
                  <c:v>30571.451064903842</c:v>
                </c:pt>
                <c:pt idx="110">
                  <c:v>30568.75212259615</c:v>
                </c:pt>
                <c:pt idx="111">
                  <c:v>29949.236568509612</c:v>
                </c:pt>
                <c:pt idx="112">
                  <c:v>30163.40554807692</c:v>
                </c:pt>
                <c:pt idx="113">
                  <c:v>30883.54034855769</c:v>
                </c:pt>
                <c:pt idx="114">
                  <c:v>30540.946074519226</c:v>
                </c:pt>
                <c:pt idx="115">
                  <c:v>30251.542897836534</c:v>
                </c:pt>
                <c:pt idx="116">
                  <c:v>30088.455569711536</c:v>
                </c:pt>
                <c:pt idx="117">
                  <c:v>29429.14473557692</c:v>
                </c:pt>
                <c:pt idx="118">
                  <c:v>27616.899923076919</c:v>
                </c:pt>
                <c:pt idx="119">
                  <c:v>25801.200685096152</c:v>
                </c:pt>
                <c:pt idx="120">
                  <c:v>24475.005900240387</c:v>
                </c:pt>
                <c:pt idx="121">
                  <c:v>23627.635461538459</c:v>
                </c:pt>
                <c:pt idx="122">
                  <c:v>22965.072540865385</c:v>
                </c:pt>
                <c:pt idx="123">
                  <c:v>22194.635341346155</c:v>
                </c:pt>
                <c:pt idx="124">
                  <c:v>21499.588251201923</c:v>
                </c:pt>
                <c:pt idx="125">
                  <c:v>21814.50236778846</c:v>
                </c:pt>
                <c:pt idx="126">
                  <c:v>23439.131820913462</c:v>
                </c:pt>
                <c:pt idx="127">
                  <c:v>27034.797085336537</c:v>
                </c:pt>
                <c:pt idx="128">
                  <c:v>29206.697098557688</c:v>
                </c:pt>
                <c:pt idx="129">
                  <c:v>30150.60927884615</c:v>
                </c:pt>
                <c:pt idx="130">
                  <c:v>30787.58162980769</c:v>
                </c:pt>
                <c:pt idx="131">
                  <c:v>31115.212693509617</c:v>
                </c:pt>
                <c:pt idx="132">
                  <c:v>30853.520222355764</c:v>
                </c:pt>
                <c:pt idx="133">
                  <c:v>30906.611882211535</c:v>
                </c:pt>
                <c:pt idx="134">
                  <c:v>30748.377487980768</c:v>
                </c:pt>
                <c:pt idx="135">
                  <c:v>30275.837253605769</c:v>
                </c:pt>
                <c:pt idx="136">
                  <c:v>30545.555468750001</c:v>
                </c:pt>
                <c:pt idx="137">
                  <c:v>31310.641316105768</c:v>
                </c:pt>
                <c:pt idx="138">
                  <c:v>30837.847516826921</c:v>
                </c:pt>
                <c:pt idx="139">
                  <c:v>30241.261772836537</c:v>
                </c:pt>
                <c:pt idx="140">
                  <c:v>30190.759344951923</c:v>
                </c:pt>
                <c:pt idx="141">
                  <c:v>29036.921418269227</c:v>
                </c:pt>
                <c:pt idx="142">
                  <c:v>27593.469211538457</c:v>
                </c:pt>
                <c:pt idx="143">
                  <c:v>25914.417140624999</c:v>
                </c:pt>
                <c:pt idx="144">
                  <c:v>24672.304867788462</c:v>
                </c:pt>
                <c:pt idx="145">
                  <c:v>23450.567728365382</c:v>
                </c:pt>
                <c:pt idx="146">
                  <c:v>22211.878219951919</c:v>
                </c:pt>
                <c:pt idx="147">
                  <c:v>21760.732402644229</c:v>
                </c:pt>
                <c:pt idx="148">
                  <c:v>21873.439818509614</c:v>
                </c:pt>
                <c:pt idx="149">
                  <c:v>22118.679610576921</c:v>
                </c:pt>
                <c:pt idx="150">
                  <c:v>22960.703114182692</c:v>
                </c:pt>
                <c:pt idx="151">
                  <c:v>26398.219314903847</c:v>
                </c:pt>
                <c:pt idx="152">
                  <c:v>28363.252474759618</c:v>
                </c:pt>
                <c:pt idx="153">
                  <c:v>29616.834025240383</c:v>
                </c:pt>
                <c:pt idx="154">
                  <c:v>29769.65437860577</c:v>
                </c:pt>
                <c:pt idx="155">
                  <c:v>29899.238442307691</c:v>
                </c:pt>
                <c:pt idx="156">
                  <c:v>29524.018520432688</c:v>
                </c:pt>
                <c:pt idx="157">
                  <c:v>29291.213917067304</c:v>
                </c:pt>
                <c:pt idx="158">
                  <c:v>28716.999685096151</c:v>
                </c:pt>
                <c:pt idx="159">
                  <c:v>28190.03582211538</c:v>
                </c:pt>
                <c:pt idx="160">
                  <c:v>28924.075510817307</c:v>
                </c:pt>
                <c:pt idx="161">
                  <c:v>30066.12160456731</c:v>
                </c:pt>
                <c:pt idx="162">
                  <c:v>30039.849152644227</c:v>
                </c:pt>
                <c:pt idx="163">
                  <c:v>30085.249959134613</c:v>
                </c:pt>
                <c:pt idx="164">
                  <c:v>29705.084448317306</c:v>
                </c:pt>
                <c:pt idx="165">
                  <c:v>29073.114987980767</c:v>
                </c:pt>
                <c:pt idx="166">
                  <c:v>27458.785980769233</c:v>
                </c:pt>
                <c:pt idx="167">
                  <c:v>25673.50606370192</c:v>
                </c:pt>
                <c:pt idx="168">
                  <c:v>24037.445402644229</c:v>
                </c:pt>
                <c:pt idx="169">
                  <c:v>22857.20477764423</c:v>
                </c:pt>
                <c:pt idx="170">
                  <c:v>22352.799302884614</c:v>
                </c:pt>
                <c:pt idx="171">
                  <c:v>21948.114963942309</c:v>
                </c:pt>
                <c:pt idx="172">
                  <c:v>21960.912854567305</c:v>
                </c:pt>
                <c:pt idx="173">
                  <c:v>22307.316275240388</c:v>
                </c:pt>
                <c:pt idx="174">
                  <c:v>23569.103370192308</c:v>
                </c:pt>
                <c:pt idx="175">
                  <c:v>26937.862289663462</c:v>
                </c:pt>
                <c:pt idx="176">
                  <c:v>29134.361459134616</c:v>
                </c:pt>
                <c:pt idx="177">
                  <c:v>30290.007170673074</c:v>
                </c:pt>
                <c:pt idx="178">
                  <c:v>30965.371478365385</c:v>
                </c:pt>
                <c:pt idx="179">
                  <c:v>31619.384224759615</c:v>
                </c:pt>
                <c:pt idx="180">
                  <c:v>31905.161111778842</c:v>
                </c:pt>
                <c:pt idx="181">
                  <c:v>31319.263966346152</c:v>
                </c:pt>
                <c:pt idx="182">
                  <c:v>30691.651953125001</c:v>
                </c:pt>
                <c:pt idx="183">
                  <c:v>30153.482426682691</c:v>
                </c:pt>
                <c:pt idx="184">
                  <c:v>30332.217481971154</c:v>
                </c:pt>
                <c:pt idx="185">
                  <c:v>30861.419645432692</c:v>
                </c:pt>
                <c:pt idx="186">
                  <c:v>30336.730558894229</c:v>
                </c:pt>
                <c:pt idx="187">
                  <c:v>29816.868599759615</c:v>
                </c:pt>
                <c:pt idx="188">
                  <c:v>29609.726171875001</c:v>
                </c:pt>
                <c:pt idx="189">
                  <c:v>28568.83290264423</c:v>
                </c:pt>
                <c:pt idx="190">
                  <c:v>27045.990198317308</c:v>
                </c:pt>
                <c:pt idx="191">
                  <c:v>25072.776556490386</c:v>
                </c:pt>
                <c:pt idx="192">
                  <c:v>23599.787062499996</c:v>
                </c:pt>
                <c:pt idx="193">
                  <c:v>22378.984415865387</c:v>
                </c:pt>
                <c:pt idx="194">
                  <c:v>21275.651286057691</c:v>
                </c:pt>
                <c:pt idx="195">
                  <c:v>21088.252668269233</c:v>
                </c:pt>
                <c:pt idx="196">
                  <c:v>21094.630151442307</c:v>
                </c:pt>
                <c:pt idx="197">
                  <c:v>21304.046969951924</c:v>
                </c:pt>
                <c:pt idx="198">
                  <c:v>21566.322435096154</c:v>
                </c:pt>
                <c:pt idx="199">
                  <c:v>21653.387540865384</c:v>
                </c:pt>
                <c:pt idx="200">
                  <c:v>22526.199324519228</c:v>
                </c:pt>
                <c:pt idx="201">
                  <c:v>24514.756544471154</c:v>
                </c:pt>
                <c:pt idx="202">
                  <c:v>25788.632181490382</c:v>
                </c:pt>
                <c:pt idx="203">
                  <c:v>26175.349120192306</c:v>
                </c:pt>
                <c:pt idx="204">
                  <c:v>26187.210191105769</c:v>
                </c:pt>
                <c:pt idx="205">
                  <c:v>25912.181836538461</c:v>
                </c:pt>
                <c:pt idx="206">
                  <c:v>25951.830072115379</c:v>
                </c:pt>
                <c:pt idx="207">
                  <c:v>25196.497126201917</c:v>
                </c:pt>
                <c:pt idx="208">
                  <c:v>25385.140887019228</c:v>
                </c:pt>
                <c:pt idx="209">
                  <c:v>25979.733364182688</c:v>
                </c:pt>
                <c:pt idx="210">
                  <c:v>25173.748497596152</c:v>
                </c:pt>
                <c:pt idx="211">
                  <c:v>24847.83350841346</c:v>
                </c:pt>
                <c:pt idx="212">
                  <c:v>24327.241280048071</c:v>
                </c:pt>
                <c:pt idx="213">
                  <c:v>23910.64802163461</c:v>
                </c:pt>
                <c:pt idx="214">
                  <c:v>22595.270293269226</c:v>
                </c:pt>
                <c:pt idx="215">
                  <c:v>21466.803509615384</c:v>
                </c:pt>
                <c:pt idx="216">
                  <c:v>20471.958497596152</c:v>
                </c:pt>
                <c:pt idx="217">
                  <c:v>19519.419874999996</c:v>
                </c:pt>
                <c:pt idx="218">
                  <c:v>19006.995798076925</c:v>
                </c:pt>
                <c:pt idx="219">
                  <c:v>18517.067211538462</c:v>
                </c:pt>
                <c:pt idx="220">
                  <c:v>18219.131905048074</c:v>
                </c:pt>
                <c:pt idx="221">
                  <c:v>17879.174442307689</c:v>
                </c:pt>
                <c:pt idx="222">
                  <c:v>17426.308087740385</c:v>
                </c:pt>
                <c:pt idx="223">
                  <c:v>18373.398888221152</c:v>
                </c:pt>
                <c:pt idx="224">
                  <c:v>18855.013040865382</c:v>
                </c:pt>
                <c:pt idx="225">
                  <c:v>19951.689829326919</c:v>
                </c:pt>
                <c:pt idx="226">
                  <c:v>21074.619733173073</c:v>
                </c:pt>
                <c:pt idx="227">
                  <c:v>21969.983278846154</c:v>
                </c:pt>
                <c:pt idx="228">
                  <c:v>22413.295216346152</c:v>
                </c:pt>
                <c:pt idx="229">
                  <c:v>22428.150125</c:v>
                </c:pt>
                <c:pt idx="230">
                  <c:v>22383.700390624996</c:v>
                </c:pt>
                <c:pt idx="231">
                  <c:v>22471.071085336534</c:v>
                </c:pt>
                <c:pt idx="232">
                  <c:v>22321.740971153846</c:v>
                </c:pt>
                <c:pt idx="233">
                  <c:v>22804.52117788461</c:v>
                </c:pt>
                <c:pt idx="234">
                  <c:v>22619.515906249995</c:v>
                </c:pt>
                <c:pt idx="235">
                  <c:v>22735.780359374996</c:v>
                </c:pt>
                <c:pt idx="236">
                  <c:v>22725.999854567308</c:v>
                </c:pt>
                <c:pt idx="237">
                  <c:v>22274.68691466346</c:v>
                </c:pt>
                <c:pt idx="238">
                  <c:v>20954.311884615385</c:v>
                </c:pt>
                <c:pt idx="239">
                  <c:v>20405.415840144229</c:v>
                </c:pt>
                <c:pt idx="240">
                  <c:v>19248.928280048076</c:v>
                </c:pt>
                <c:pt idx="241">
                  <c:v>18492.337961538462</c:v>
                </c:pt>
                <c:pt idx="242">
                  <c:v>18649.045186298077</c:v>
                </c:pt>
                <c:pt idx="243">
                  <c:v>18572.771658653844</c:v>
                </c:pt>
                <c:pt idx="244">
                  <c:v>18579.44212139423</c:v>
                </c:pt>
                <c:pt idx="245">
                  <c:v>19269.59714543269</c:v>
                </c:pt>
                <c:pt idx="246">
                  <c:v>21099.931520432689</c:v>
                </c:pt>
                <c:pt idx="247">
                  <c:v>24372.063991586536</c:v>
                </c:pt>
                <c:pt idx="248">
                  <c:v>26906.148401442304</c:v>
                </c:pt>
                <c:pt idx="249">
                  <c:v>28516.915264423078</c:v>
                </c:pt>
                <c:pt idx="250">
                  <c:v>28941.307252403843</c:v>
                </c:pt>
                <c:pt idx="251">
                  <c:v>28657.488676682689</c:v>
                </c:pt>
                <c:pt idx="252">
                  <c:v>28261.454260817303</c:v>
                </c:pt>
                <c:pt idx="253">
                  <c:v>27902.523453124999</c:v>
                </c:pt>
                <c:pt idx="254">
                  <c:v>27905.826292067308</c:v>
                </c:pt>
                <c:pt idx="255">
                  <c:v>27649.805173076918</c:v>
                </c:pt>
                <c:pt idx="256">
                  <c:v>28365.761453124996</c:v>
                </c:pt>
                <c:pt idx="257">
                  <c:v>29204.90091466346</c:v>
                </c:pt>
                <c:pt idx="258">
                  <c:v>28952.688090144227</c:v>
                </c:pt>
                <c:pt idx="259">
                  <c:v>28237.70547956731</c:v>
                </c:pt>
                <c:pt idx="260">
                  <c:v>28080.178335336535</c:v>
                </c:pt>
                <c:pt idx="261">
                  <c:v>27081.791045673079</c:v>
                </c:pt>
                <c:pt idx="262">
                  <c:v>25309.642957932687</c:v>
                </c:pt>
                <c:pt idx="263">
                  <c:v>23644.21698798077</c:v>
                </c:pt>
                <c:pt idx="264">
                  <c:v>22473.075223557687</c:v>
                </c:pt>
                <c:pt idx="265">
                  <c:v>21275.848161057689</c:v>
                </c:pt>
                <c:pt idx="266">
                  <c:v>20832.604698317304</c:v>
                </c:pt>
                <c:pt idx="267">
                  <c:v>20322.723677884613</c:v>
                </c:pt>
                <c:pt idx="268">
                  <c:v>20217.261459134614</c:v>
                </c:pt>
                <c:pt idx="269">
                  <c:v>20765.495462740386</c:v>
                </c:pt>
                <c:pt idx="270">
                  <c:v>22062.729189903846</c:v>
                </c:pt>
                <c:pt idx="271">
                  <c:v>24801.435276442306</c:v>
                </c:pt>
                <c:pt idx="272">
                  <c:v>27036.635631009613</c:v>
                </c:pt>
                <c:pt idx="273">
                  <c:v>28451.030143028845</c:v>
                </c:pt>
                <c:pt idx="274">
                  <c:v>28832.415644230769</c:v>
                </c:pt>
                <c:pt idx="275">
                  <c:v>28613.858918269227</c:v>
                </c:pt>
                <c:pt idx="276">
                  <c:v>29072.120151442308</c:v>
                </c:pt>
                <c:pt idx="277">
                  <c:v>29239.068539663462</c:v>
                </c:pt>
                <c:pt idx="278">
                  <c:v>29022.828588942306</c:v>
                </c:pt>
                <c:pt idx="279">
                  <c:v>28763.392181490384</c:v>
                </c:pt>
                <c:pt idx="280">
                  <c:v>28889.912079326921</c:v>
                </c:pt>
                <c:pt idx="281">
                  <c:v>29489.470072115382</c:v>
                </c:pt>
                <c:pt idx="282">
                  <c:v>29145.961903846153</c:v>
                </c:pt>
                <c:pt idx="283">
                  <c:v>28736.915539663463</c:v>
                </c:pt>
                <c:pt idx="284">
                  <c:v>28555.686838942307</c:v>
                </c:pt>
                <c:pt idx="285">
                  <c:v>28035.453725961539</c:v>
                </c:pt>
                <c:pt idx="286">
                  <c:v>26021.647645432688</c:v>
                </c:pt>
                <c:pt idx="287">
                  <c:v>24343.964187500002</c:v>
                </c:pt>
                <c:pt idx="288">
                  <c:v>22783.05412980769</c:v>
                </c:pt>
                <c:pt idx="289">
                  <c:v>21472.276412259616</c:v>
                </c:pt>
                <c:pt idx="290">
                  <c:v>20568.245683894231</c:v>
                </c:pt>
                <c:pt idx="291">
                  <c:v>20109.67727764423</c:v>
                </c:pt>
                <c:pt idx="292">
                  <c:v>19992.159128605766</c:v>
                </c:pt>
                <c:pt idx="293">
                  <c:v>20723.745156249999</c:v>
                </c:pt>
                <c:pt idx="294">
                  <c:v>22025.782596153844</c:v>
                </c:pt>
                <c:pt idx="295">
                  <c:v>24722.259849759615</c:v>
                </c:pt>
                <c:pt idx="296">
                  <c:v>27145.311753605769</c:v>
                </c:pt>
                <c:pt idx="297">
                  <c:v>28310.809394230764</c:v>
                </c:pt>
                <c:pt idx="298">
                  <c:v>28571.241947115384</c:v>
                </c:pt>
                <c:pt idx="299">
                  <c:v>28311.240337740379</c:v>
                </c:pt>
                <c:pt idx="300">
                  <c:v>28862.468340144227</c:v>
                </c:pt>
                <c:pt idx="301">
                  <c:v>29164.84709855769</c:v>
                </c:pt>
                <c:pt idx="302">
                  <c:v>29015.145227163459</c:v>
                </c:pt>
                <c:pt idx="303">
                  <c:v>28390.095667067308</c:v>
                </c:pt>
                <c:pt idx="304">
                  <c:v>28395.804537259613</c:v>
                </c:pt>
                <c:pt idx="305">
                  <c:v>28650.610259615383</c:v>
                </c:pt>
                <c:pt idx="306">
                  <c:v>28555.369314903844</c:v>
                </c:pt>
                <c:pt idx="307">
                  <c:v>28477.634358173076</c:v>
                </c:pt>
                <c:pt idx="308">
                  <c:v>28732.266359374997</c:v>
                </c:pt>
                <c:pt idx="309">
                  <c:v>27805.676417067301</c:v>
                </c:pt>
                <c:pt idx="310">
                  <c:v>26122.286177884613</c:v>
                </c:pt>
                <c:pt idx="311">
                  <c:v>24874.614826923076</c:v>
                </c:pt>
                <c:pt idx="312">
                  <c:v>23096.404121394233</c:v>
                </c:pt>
                <c:pt idx="313">
                  <c:v>21464.434830528844</c:v>
                </c:pt>
                <c:pt idx="314">
                  <c:v>20911.799502403846</c:v>
                </c:pt>
                <c:pt idx="315">
                  <c:v>20592.67841466346</c:v>
                </c:pt>
                <c:pt idx="316">
                  <c:v>20564.107825721152</c:v>
                </c:pt>
                <c:pt idx="317">
                  <c:v>21124.202414663461</c:v>
                </c:pt>
                <c:pt idx="318">
                  <c:v>22334.074278846154</c:v>
                </c:pt>
                <c:pt idx="319">
                  <c:v>25484.404537259612</c:v>
                </c:pt>
                <c:pt idx="320">
                  <c:v>27843.180438701922</c:v>
                </c:pt>
                <c:pt idx="321">
                  <c:v>28551.088324519227</c:v>
                </c:pt>
                <c:pt idx="322">
                  <c:v>29078.562480769226</c:v>
                </c:pt>
                <c:pt idx="323">
                  <c:v>29053.994831730764</c:v>
                </c:pt>
                <c:pt idx="324">
                  <c:v>29488.646658653841</c:v>
                </c:pt>
                <c:pt idx="325">
                  <c:v>29304.761641826924</c:v>
                </c:pt>
                <c:pt idx="326">
                  <c:v>29111.657733173073</c:v>
                </c:pt>
                <c:pt idx="327">
                  <c:v>28626.971293269231</c:v>
                </c:pt>
                <c:pt idx="328">
                  <c:v>28518.264133413461</c:v>
                </c:pt>
                <c:pt idx="329">
                  <c:v>29252.183997596148</c:v>
                </c:pt>
                <c:pt idx="330">
                  <c:v>29195.035246394225</c:v>
                </c:pt>
                <c:pt idx="331">
                  <c:v>28873.903947115385</c:v>
                </c:pt>
                <c:pt idx="332">
                  <c:v>28613.542162259611</c:v>
                </c:pt>
                <c:pt idx="333">
                  <c:v>27992.351532451921</c:v>
                </c:pt>
                <c:pt idx="334">
                  <c:v>26771.562079326923</c:v>
                </c:pt>
                <c:pt idx="335">
                  <c:v>24962.703185096154</c:v>
                </c:pt>
                <c:pt idx="336">
                  <c:v>23814.509495192306</c:v>
                </c:pt>
                <c:pt idx="337">
                  <c:v>22626.416509615381</c:v>
                </c:pt>
                <c:pt idx="338">
                  <c:v>21449.405138221155</c:v>
                </c:pt>
                <c:pt idx="339">
                  <c:v>21114.497049278845</c:v>
                </c:pt>
                <c:pt idx="340">
                  <c:v>21142.334314903848</c:v>
                </c:pt>
                <c:pt idx="341">
                  <c:v>21508.597194711536</c:v>
                </c:pt>
                <c:pt idx="342">
                  <c:v>22647.736587740383</c:v>
                </c:pt>
                <c:pt idx="343">
                  <c:v>26063.117340144228</c:v>
                </c:pt>
                <c:pt idx="344">
                  <c:v>27998.029831730768</c:v>
                </c:pt>
                <c:pt idx="345">
                  <c:v>29023.195722355766</c:v>
                </c:pt>
                <c:pt idx="346">
                  <c:v>29680.415745192306</c:v>
                </c:pt>
                <c:pt idx="347">
                  <c:v>29298.164914663459</c:v>
                </c:pt>
                <c:pt idx="348">
                  <c:v>29449.468468750001</c:v>
                </c:pt>
                <c:pt idx="349">
                  <c:v>29115.066651442303</c:v>
                </c:pt>
                <c:pt idx="350">
                  <c:v>29183.034585336536</c:v>
                </c:pt>
                <c:pt idx="351">
                  <c:v>28686.602614182691</c:v>
                </c:pt>
                <c:pt idx="352">
                  <c:v>28627.037360576924</c:v>
                </c:pt>
                <c:pt idx="353">
                  <c:v>29129.122336538461</c:v>
                </c:pt>
                <c:pt idx="354">
                  <c:v>28997.64686418269</c:v>
                </c:pt>
                <c:pt idx="355">
                  <c:v>28741.188811298074</c:v>
                </c:pt>
                <c:pt idx="356">
                  <c:v>28193.3505</c:v>
                </c:pt>
                <c:pt idx="357">
                  <c:v>27459.171525240385</c:v>
                </c:pt>
                <c:pt idx="358">
                  <c:v>26038.468222355772</c:v>
                </c:pt>
                <c:pt idx="359">
                  <c:v>24264.853376201918</c:v>
                </c:pt>
                <c:pt idx="360">
                  <c:v>22810.928706730767</c:v>
                </c:pt>
                <c:pt idx="361">
                  <c:v>21649.565493990383</c:v>
                </c:pt>
                <c:pt idx="362">
                  <c:v>20732.126346153844</c:v>
                </c:pt>
                <c:pt idx="363">
                  <c:v>20419.135060096152</c:v>
                </c:pt>
                <c:pt idx="364">
                  <c:v>20226.792228365382</c:v>
                </c:pt>
                <c:pt idx="365">
                  <c:v>20613.419596153846</c:v>
                </c:pt>
                <c:pt idx="366">
                  <c:v>20854.724592548075</c:v>
                </c:pt>
                <c:pt idx="367">
                  <c:v>21348.519536057694</c:v>
                </c:pt>
                <c:pt idx="368">
                  <c:v>22465.075835336542</c:v>
                </c:pt>
                <c:pt idx="369">
                  <c:v>24046.749393028844</c:v>
                </c:pt>
                <c:pt idx="370">
                  <c:v>24506.353400240383</c:v>
                </c:pt>
                <c:pt idx="371">
                  <c:v>24736.568402644229</c:v>
                </c:pt>
                <c:pt idx="372">
                  <c:v>24654.649715144231</c:v>
                </c:pt>
                <c:pt idx="373">
                  <c:v>24535.86337620192</c:v>
                </c:pt>
                <c:pt idx="374">
                  <c:v>24158.476717548074</c:v>
                </c:pt>
                <c:pt idx="375">
                  <c:v>23926.678417067305</c:v>
                </c:pt>
                <c:pt idx="376">
                  <c:v>24647.805703124999</c:v>
                </c:pt>
                <c:pt idx="377">
                  <c:v>25131.942206730768</c:v>
                </c:pt>
                <c:pt idx="378">
                  <c:v>25187.953786057693</c:v>
                </c:pt>
                <c:pt idx="379">
                  <c:v>24858.147596153845</c:v>
                </c:pt>
                <c:pt idx="380">
                  <c:v>24431.29560216346</c:v>
                </c:pt>
                <c:pt idx="381">
                  <c:v>23510.138124999998</c:v>
                </c:pt>
                <c:pt idx="382">
                  <c:v>22764.648382211537</c:v>
                </c:pt>
                <c:pt idx="383">
                  <c:v>21607.727638221153</c:v>
                </c:pt>
                <c:pt idx="384">
                  <c:v>20667.228118990381</c:v>
                </c:pt>
                <c:pt idx="385">
                  <c:v>19997.787122596153</c:v>
                </c:pt>
                <c:pt idx="386">
                  <c:v>18807.494945913462</c:v>
                </c:pt>
                <c:pt idx="387">
                  <c:v>18158.748510817306</c:v>
                </c:pt>
                <c:pt idx="388">
                  <c:v>18034.315638221153</c:v>
                </c:pt>
                <c:pt idx="389">
                  <c:v>17965.736929086535</c:v>
                </c:pt>
                <c:pt idx="390">
                  <c:v>18231.737549278845</c:v>
                </c:pt>
                <c:pt idx="391">
                  <c:v>18805.711538461539</c:v>
                </c:pt>
                <c:pt idx="392">
                  <c:v>19323.171929086537</c:v>
                </c:pt>
                <c:pt idx="393">
                  <c:v>20186.361489182691</c:v>
                </c:pt>
                <c:pt idx="394">
                  <c:v>21189.482536057691</c:v>
                </c:pt>
                <c:pt idx="395">
                  <c:v>21569.003805288456</c:v>
                </c:pt>
                <c:pt idx="396">
                  <c:v>21687.301262019228</c:v>
                </c:pt>
                <c:pt idx="397">
                  <c:v>21932.154310096153</c:v>
                </c:pt>
                <c:pt idx="398">
                  <c:v>22005.205810096151</c:v>
                </c:pt>
                <c:pt idx="399">
                  <c:v>22119.306951923074</c:v>
                </c:pt>
                <c:pt idx="400">
                  <c:v>22293.059368990384</c:v>
                </c:pt>
                <c:pt idx="401">
                  <c:v>23443.353209134613</c:v>
                </c:pt>
                <c:pt idx="402">
                  <c:v>23595.349983173073</c:v>
                </c:pt>
                <c:pt idx="403">
                  <c:v>23318.444430288462</c:v>
                </c:pt>
                <c:pt idx="404">
                  <c:v>22927.615659855768</c:v>
                </c:pt>
                <c:pt idx="405">
                  <c:v>22214.926307692305</c:v>
                </c:pt>
                <c:pt idx="406">
                  <c:v>20837.320997596154</c:v>
                </c:pt>
                <c:pt idx="407">
                  <c:v>19912.149549278845</c:v>
                </c:pt>
                <c:pt idx="408">
                  <c:v>18763.442900240385</c:v>
                </c:pt>
                <c:pt idx="409">
                  <c:v>18633.724368990384</c:v>
                </c:pt>
                <c:pt idx="410">
                  <c:v>18171.223697115383</c:v>
                </c:pt>
                <c:pt idx="411">
                  <c:v>17824.992356971154</c:v>
                </c:pt>
                <c:pt idx="412">
                  <c:v>17885.200054086537</c:v>
                </c:pt>
                <c:pt idx="413">
                  <c:v>18447.804189903844</c:v>
                </c:pt>
                <c:pt idx="414">
                  <c:v>19240.589367788463</c:v>
                </c:pt>
                <c:pt idx="415">
                  <c:v>22785.835177884612</c:v>
                </c:pt>
                <c:pt idx="416">
                  <c:v>25126.655288461534</c:v>
                </c:pt>
                <c:pt idx="417">
                  <c:v>26406.599073317306</c:v>
                </c:pt>
                <c:pt idx="418">
                  <c:v>26336.919896634612</c:v>
                </c:pt>
                <c:pt idx="419">
                  <c:v>25652.263171874998</c:v>
                </c:pt>
                <c:pt idx="420">
                  <c:v>24640.580700721152</c:v>
                </c:pt>
                <c:pt idx="421">
                  <c:v>24922.479198317309</c:v>
                </c:pt>
                <c:pt idx="422">
                  <c:v>25334.190245192305</c:v>
                </c:pt>
                <c:pt idx="423">
                  <c:v>25467.006435096151</c:v>
                </c:pt>
                <c:pt idx="424">
                  <c:v>26074.361399038462</c:v>
                </c:pt>
                <c:pt idx="425">
                  <c:v>27008.60848918269</c:v>
                </c:pt>
                <c:pt idx="426">
                  <c:v>26855.649223557692</c:v>
                </c:pt>
                <c:pt idx="427">
                  <c:v>26687.887450721151</c:v>
                </c:pt>
                <c:pt idx="428">
                  <c:v>25805.022667067304</c:v>
                </c:pt>
                <c:pt idx="429">
                  <c:v>24785.869576923076</c:v>
                </c:pt>
                <c:pt idx="430">
                  <c:v>23535.43897716346</c:v>
                </c:pt>
                <c:pt idx="431">
                  <c:v>22648.862710336536</c:v>
                </c:pt>
                <c:pt idx="432">
                  <c:v>21495.954432692306</c:v>
                </c:pt>
                <c:pt idx="433">
                  <c:v>19823.897671874998</c:v>
                </c:pt>
                <c:pt idx="434">
                  <c:v>19475.118310096153</c:v>
                </c:pt>
                <c:pt idx="435">
                  <c:v>19253.48572115384</c:v>
                </c:pt>
                <c:pt idx="436">
                  <c:v>18964.736283653845</c:v>
                </c:pt>
                <c:pt idx="437">
                  <c:v>18915.711819711534</c:v>
                </c:pt>
                <c:pt idx="438">
                  <c:v>19505.595033653844</c:v>
                </c:pt>
                <c:pt idx="439">
                  <c:v>22989.816747596153</c:v>
                </c:pt>
                <c:pt idx="440">
                  <c:v>25519.845437499996</c:v>
                </c:pt>
                <c:pt idx="441">
                  <c:v>26244.397085336539</c:v>
                </c:pt>
                <c:pt idx="442">
                  <c:v>26407.279108173079</c:v>
                </c:pt>
                <c:pt idx="443">
                  <c:v>26003.148828124999</c:v>
                </c:pt>
                <c:pt idx="444">
                  <c:v>26096.848693509615</c:v>
                </c:pt>
                <c:pt idx="445">
                  <c:v>26399.039433894231</c:v>
                </c:pt>
                <c:pt idx="446">
                  <c:v>26515.367919471148</c:v>
                </c:pt>
                <c:pt idx="447">
                  <c:v>26135.463275240385</c:v>
                </c:pt>
                <c:pt idx="448">
                  <c:v>26173.325100961538</c:v>
                </c:pt>
                <c:pt idx="449">
                  <c:v>26787.894145432692</c:v>
                </c:pt>
                <c:pt idx="450">
                  <c:v>27175.797920673071</c:v>
                </c:pt>
                <c:pt idx="451">
                  <c:v>27092.645834134615</c:v>
                </c:pt>
                <c:pt idx="452">
                  <c:v>26465.666367788457</c:v>
                </c:pt>
                <c:pt idx="453">
                  <c:v>25604.731295673075</c:v>
                </c:pt>
                <c:pt idx="454">
                  <c:v>24474.436106971152</c:v>
                </c:pt>
                <c:pt idx="455">
                  <c:v>22336.415889423075</c:v>
                </c:pt>
                <c:pt idx="456">
                  <c:v>20728.458418269231</c:v>
                </c:pt>
                <c:pt idx="457">
                  <c:v>19637.864788461542</c:v>
                </c:pt>
                <c:pt idx="458">
                  <c:v>19211.580673076922</c:v>
                </c:pt>
                <c:pt idx="459">
                  <c:v>19336.286221153845</c:v>
                </c:pt>
                <c:pt idx="460">
                  <c:v>19331.188882211536</c:v>
                </c:pt>
                <c:pt idx="461">
                  <c:v>19378.256484374997</c:v>
                </c:pt>
                <c:pt idx="462">
                  <c:v>19979.738026442305</c:v>
                </c:pt>
                <c:pt idx="463">
                  <c:v>23843.505599759614</c:v>
                </c:pt>
                <c:pt idx="464">
                  <c:v>26654.823611778844</c:v>
                </c:pt>
                <c:pt idx="465">
                  <c:v>27766.857921875002</c:v>
                </c:pt>
                <c:pt idx="466">
                  <c:v>28385.458012019229</c:v>
                </c:pt>
                <c:pt idx="467">
                  <c:v>28277.44218149038</c:v>
                </c:pt>
                <c:pt idx="468">
                  <c:v>28253.720572115384</c:v>
                </c:pt>
                <c:pt idx="469">
                  <c:v>27189.938706730769</c:v>
                </c:pt>
                <c:pt idx="470">
                  <c:v>27068.543580528847</c:v>
                </c:pt>
                <c:pt idx="471">
                  <c:v>26528.116146634613</c:v>
                </c:pt>
                <c:pt idx="472">
                  <c:v>26813.747240384615</c:v>
                </c:pt>
                <c:pt idx="473">
                  <c:v>27950.534379807694</c:v>
                </c:pt>
                <c:pt idx="474">
                  <c:v>28546.196814903848</c:v>
                </c:pt>
                <c:pt idx="475">
                  <c:v>28219.64474158654</c:v>
                </c:pt>
                <c:pt idx="476">
                  <c:v>27326.932260817306</c:v>
                </c:pt>
                <c:pt idx="477">
                  <c:v>26228.523027644227</c:v>
                </c:pt>
                <c:pt idx="478">
                  <c:v>25223.467788461534</c:v>
                </c:pt>
                <c:pt idx="479">
                  <c:v>23493.545512019231</c:v>
                </c:pt>
                <c:pt idx="480">
                  <c:v>21837.885486778843</c:v>
                </c:pt>
                <c:pt idx="481">
                  <c:v>20895.770787259611</c:v>
                </c:pt>
                <c:pt idx="482">
                  <c:v>20794.257883413462</c:v>
                </c:pt>
                <c:pt idx="483">
                  <c:v>20397.603094951923</c:v>
                </c:pt>
                <c:pt idx="484">
                  <c:v>20587.671038461536</c:v>
                </c:pt>
                <c:pt idx="485">
                  <c:v>21299.526893028848</c:v>
                </c:pt>
                <c:pt idx="486">
                  <c:v>22525.592872596149</c:v>
                </c:pt>
                <c:pt idx="487">
                  <c:v>26401.194891826923</c:v>
                </c:pt>
                <c:pt idx="488">
                  <c:v>28954.392861778841</c:v>
                </c:pt>
                <c:pt idx="489">
                  <c:v>29345.926545673075</c:v>
                </c:pt>
                <c:pt idx="490">
                  <c:v>29149.311453124996</c:v>
                </c:pt>
                <c:pt idx="491">
                  <c:v>28946.807074519231</c:v>
                </c:pt>
                <c:pt idx="492">
                  <c:v>29322.671293269232</c:v>
                </c:pt>
                <c:pt idx="493">
                  <c:v>29442.497289663457</c:v>
                </c:pt>
                <c:pt idx="494">
                  <c:v>29721.613822115381</c:v>
                </c:pt>
                <c:pt idx="495">
                  <c:v>29913.29628245192</c:v>
                </c:pt>
                <c:pt idx="496">
                  <c:v>30024.198587740382</c:v>
                </c:pt>
                <c:pt idx="497">
                  <c:v>29917.270774038461</c:v>
                </c:pt>
                <c:pt idx="498">
                  <c:v>29298.290245192307</c:v>
                </c:pt>
                <c:pt idx="499">
                  <c:v>29098.894874999998</c:v>
                </c:pt>
                <c:pt idx="500">
                  <c:v>28562.086893028845</c:v>
                </c:pt>
                <c:pt idx="501">
                  <c:v>27790.072945913456</c:v>
                </c:pt>
                <c:pt idx="502">
                  <c:v>26511.750054086537</c:v>
                </c:pt>
                <c:pt idx="503">
                  <c:v>25005.824212740383</c:v>
                </c:pt>
                <c:pt idx="504">
                  <c:v>23686.217542067308</c:v>
                </c:pt>
                <c:pt idx="505">
                  <c:v>21515.488691105766</c:v>
                </c:pt>
                <c:pt idx="506">
                  <c:v>20868.429698317304</c:v>
                </c:pt>
                <c:pt idx="507">
                  <c:v>20532.710186298074</c:v>
                </c:pt>
                <c:pt idx="508">
                  <c:v>19963.662644230768</c:v>
                </c:pt>
                <c:pt idx="509">
                  <c:v>20405.811171875001</c:v>
                </c:pt>
                <c:pt idx="510">
                  <c:v>21922.190335336534</c:v>
                </c:pt>
                <c:pt idx="511">
                  <c:v>24906.928689903845</c:v>
                </c:pt>
                <c:pt idx="512">
                  <c:v>27005.462469951923</c:v>
                </c:pt>
                <c:pt idx="513">
                  <c:v>27593.437049278844</c:v>
                </c:pt>
                <c:pt idx="514">
                  <c:v>28279.864933894227</c:v>
                </c:pt>
                <c:pt idx="515">
                  <c:v>27849.940373798076</c:v>
                </c:pt>
                <c:pt idx="516">
                  <c:v>28570.890367788459</c:v>
                </c:pt>
                <c:pt idx="517">
                  <c:v>27803.175341346152</c:v>
                </c:pt>
                <c:pt idx="518">
                  <c:v>27284.261647836538</c:v>
                </c:pt>
                <c:pt idx="519">
                  <c:v>26623.025876201922</c:v>
                </c:pt>
                <c:pt idx="520">
                  <c:v>27321.446093750001</c:v>
                </c:pt>
                <c:pt idx="521">
                  <c:v>28074.424459134618</c:v>
                </c:pt>
                <c:pt idx="522">
                  <c:v>28040.183287259613</c:v>
                </c:pt>
                <c:pt idx="523">
                  <c:v>27363.645222355768</c:v>
                </c:pt>
                <c:pt idx="524">
                  <c:v>26806.379992788457</c:v>
                </c:pt>
                <c:pt idx="525">
                  <c:v>25926.063564903845</c:v>
                </c:pt>
                <c:pt idx="526">
                  <c:v>24216.967326923073</c:v>
                </c:pt>
                <c:pt idx="527">
                  <c:v>22859.353198317305</c:v>
                </c:pt>
                <c:pt idx="528">
                  <c:v>21782.339537259613</c:v>
                </c:pt>
                <c:pt idx="529">
                  <c:v>19988.023983173076</c:v>
                </c:pt>
                <c:pt idx="530">
                  <c:v>18910.298737980771</c:v>
                </c:pt>
                <c:pt idx="531">
                  <c:v>18883.974362980767</c:v>
                </c:pt>
                <c:pt idx="532">
                  <c:v>18549.916299278844</c:v>
                </c:pt>
                <c:pt idx="533">
                  <c:v>18838.751316105769</c:v>
                </c:pt>
                <c:pt idx="534">
                  <c:v>18292.449382211536</c:v>
                </c:pt>
                <c:pt idx="535">
                  <c:v>19222.890438701921</c:v>
                </c:pt>
                <c:pt idx="536">
                  <c:v>20215.930149038461</c:v>
                </c:pt>
                <c:pt idx="537">
                  <c:v>21539.220006009615</c:v>
                </c:pt>
                <c:pt idx="538">
                  <c:v>23422.563792067303</c:v>
                </c:pt>
                <c:pt idx="539">
                  <c:v>24562.411478365382</c:v>
                </c:pt>
                <c:pt idx="540">
                  <c:v>25178.747150240386</c:v>
                </c:pt>
                <c:pt idx="541">
                  <c:v>25325.570312499996</c:v>
                </c:pt>
                <c:pt idx="542">
                  <c:v>25298.232080528844</c:v>
                </c:pt>
                <c:pt idx="543">
                  <c:v>25162.697156249997</c:v>
                </c:pt>
                <c:pt idx="544">
                  <c:v>25358.500229567304</c:v>
                </c:pt>
                <c:pt idx="545">
                  <c:v>26032.156269230771</c:v>
                </c:pt>
                <c:pt idx="546">
                  <c:v>25776.418965144232</c:v>
                </c:pt>
                <c:pt idx="547">
                  <c:v>25391.54239783654</c:v>
                </c:pt>
                <c:pt idx="548">
                  <c:v>25027.627504807693</c:v>
                </c:pt>
                <c:pt idx="549">
                  <c:v>24346.845937500002</c:v>
                </c:pt>
                <c:pt idx="550">
                  <c:v>22911.806170673073</c:v>
                </c:pt>
                <c:pt idx="551">
                  <c:v>21244.132626201925</c:v>
                </c:pt>
                <c:pt idx="552">
                  <c:v>19393.708787259613</c:v>
                </c:pt>
                <c:pt idx="553">
                  <c:v>17870.842621394233</c:v>
                </c:pt>
                <c:pt idx="554">
                  <c:v>17152.495913461538</c:v>
                </c:pt>
                <c:pt idx="555">
                  <c:v>16479.452086538462</c:v>
                </c:pt>
                <c:pt idx="556">
                  <c:v>16073.174442307693</c:v>
                </c:pt>
                <c:pt idx="557">
                  <c:v>16179.439867788462</c:v>
                </c:pt>
                <c:pt idx="558">
                  <c:v>15741.730058894229</c:v>
                </c:pt>
                <c:pt idx="559">
                  <c:v>16560.503329326919</c:v>
                </c:pt>
                <c:pt idx="560">
                  <c:v>17761.949718749998</c:v>
                </c:pt>
                <c:pt idx="561">
                  <c:v>18869.454241586536</c:v>
                </c:pt>
                <c:pt idx="562">
                  <c:v>20201.965840144228</c:v>
                </c:pt>
                <c:pt idx="563">
                  <c:v>20799.028564903845</c:v>
                </c:pt>
                <c:pt idx="564">
                  <c:v>21223.837710336538</c:v>
                </c:pt>
                <c:pt idx="565">
                  <c:v>21268.764165865381</c:v>
                </c:pt>
                <c:pt idx="566">
                  <c:v>21360.118823317305</c:v>
                </c:pt>
                <c:pt idx="567">
                  <c:v>21331.848822115382</c:v>
                </c:pt>
                <c:pt idx="568">
                  <c:v>22032.600185096151</c:v>
                </c:pt>
                <c:pt idx="569">
                  <c:v>22103.715625000001</c:v>
                </c:pt>
                <c:pt idx="570">
                  <c:v>20203.820186298075</c:v>
                </c:pt>
                <c:pt idx="571">
                  <c:v>19165.950054086537</c:v>
                </c:pt>
                <c:pt idx="572">
                  <c:v>18518.85423076923</c:v>
                </c:pt>
                <c:pt idx="573">
                  <c:v>18386.49825721154</c:v>
                </c:pt>
                <c:pt idx="574">
                  <c:v>18400.532806490384</c:v>
                </c:pt>
                <c:pt idx="575">
                  <c:v>17891.409939903846</c:v>
                </c:pt>
                <c:pt idx="576">
                  <c:v>17287.989627403844</c:v>
                </c:pt>
                <c:pt idx="577">
                  <c:v>15927.188010817306</c:v>
                </c:pt>
                <c:pt idx="578">
                  <c:v>15774.333257211536</c:v>
                </c:pt>
                <c:pt idx="579">
                  <c:v>15615.356219951922</c:v>
                </c:pt>
                <c:pt idx="580">
                  <c:v>15492.792771634615</c:v>
                </c:pt>
                <c:pt idx="581">
                  <c:v>15226.985420673076</c:v>
                </c:pt>
                <c:pt idx="582">
                  <c:v>14932.402848557693</c:v>
                </c:pt>
                <c:pt idx="583">
                  <c:v>16037.913131009613</c:v>
                </c:pt>
                <c:pt idx="584">
                  <c:v>16297.210540865384</c:v>
                </c:pt>
                <c:pt idx="585">
                  <c:v>16797.448418269232</c:v>
                </c:pt>
                <c:pt idx="586">
                  <c:v>17722.969411057693</c:v>
                </c:pt>
                <c:pt idx="587">
                  <c:v>18524.01680168269</c:v>
                </c:pt>
                <c:pt idx="588">
                  <c:v>18915.860557692304</c:v>
                </c:pt>
                <c:pt idx="589">
                  <c:v>19052.206891826921</c:v>
                </c:pt>
                <c:pt idx="590">
                  <c:v>18627.749560096152</c:v>
                </c:pt>
                <c:pt idx="591">
                  <c:v>18385.383557692305</c:v>
                </c:pt>
                <c:pt idx="592">
                  <c:v>18269.495563701923</c:v>
                </c:pt>
                <c:pt idx="593">
                  <c:v>18772.349742788458</c:v>
                </c:pt>
                <c:pt idx="594">
                  <c:v>18927.725830528845</c:v>
                </c:pt>
                <c:pt idx="595">
                  <c:v>18803.077548076923</c:v>
                </c:pt>
                <c:pt idx="596">
                  <c:v>18497.731173076922</c:v>
                </c:pt>
                <c:pt idx="597">
                  <c:v>17930.335150240386</c:v>
                </c:pt>
                <c:pt idx="598">
                  <c:v>17753.370992788459</c:v>
                </c:pt>
                <c:pt idx="599">
                  <c:v>16957.093520432692</c:v>
                </c:pt>
                <c:pt idx="600">
                  <c:v>16131.958306490384</c:v>
                </c:pt>
                <c:pt idx="601">
                  <c:v>15350.796694711536</c:v>
                </c:pt>
                <c:pt idx="602">
                  <c:v>15022.867651442308</c:v>
                </c:pt>
                <c:pt idx="603">
                  <c:v>14430.119451923076</c:v>
                </c:pt>
                <c:pt idx="604">
                  <c:v>14210.123882211537</c:v>
                </c:pt>
                <c:pt idx="605">
                  <c:v>14233.973671874999</c:v>
                </c:pt>
                <c:pt idx="606">
                  <c:v>14311.463245192308</c:v>
                </c:pt>
                <c:pt idx="607">
                  <c:v>14798.986453124997</c:v>
                </c:pt>
                <c:pt idx="608">
                  <c:v>15366.480487980769</c:v>
                </c:pt>
                <c:pt idx="609">
                  <c:v>16329.305348557691</c:v>
                </c:pt>
                <c:pt idx="610">
                  <c:v>17562.676206730772</c:v>
                </c:pt>
                <c:pt idx="611">
                  <c:v>18554.044224759615</c:v>
                </c:pt>
                <c:pt idx="612">
                  <c:v>18815.515990384614</c:v>
                </c:pt>
                <c:pt idx="613">
                  <c:v>18006.501393028844</c:v>
                </c:pt>
                <c:pt idx="614">
                  <c:v>18167.167608173073</c:v>
                </c:pt>
                <c:pt idx="615">
                  <c:v>17415.911429086536</c:v>
                </c:pt>
                <c:pt idx="616">
                  <c:v>17567.965149038464</c:v>
                </c:pt>
                <c:pt idx="617">
                  <c:v>18234.720503605764</c:v>
                </c:pt>
                <c:pt idx="618">
                  <c:v>18338.261163461535</c:v>
                </c:pt>
                <c:pt idx="619">
                  <c:v>18402.667919471154</c:v>
                </c:pt>
                <c:pt idx="620">
                  <c:v>18242.504037259612</c:v>
                </c:pt>
                <c:pt idx="621">
                  <c:v>17719.258344951922</c:v>
                </c:pt>
                <c:pt idx="622">
                  <c:v>17264.086141826923</c:v>
                </c:pt>
                <c:pt idx="623">
                  <c:v>16489.631705528845</c:v>
                </c:pt>
                <c:pt idx="624">
                  <c:v>15633.163346153846</c:v>
                </c:pt>
                <c:pt idx="625">
                  <c:v>15194.933497596154</c:v>
                </c:pt>
                <c:pt idx="626">
                  <c:v>15424.757962740385</c:v>
                </c:pt>
                <c:pt idx="627">
                  <c:v>15193.307462740384</c:v>
                </c:pt>
                <c:pt idx="628">
                  <c:v>15172.768028846152</c:v>
                </c:pt>
                <c:pt idx="629">
                  <c:v>15556.105438701923</c:v>
                </c:pt>
                <c:pt idx="630">
                  <c:v>16205.912920673078</c:v>
                </c:pt>
                <c:pt idx="631">
                  <c:v>18313.566381009616</c:v>
                </c:pt>
                <c:pt idx="632">
                  <c:v>20697.599663461537</c:v>
                </c:pt>
                <c:pt idx="633">
                  <c:v>22206.031269230767</c:v>
                </c:pt>
                <c:pt idx="634">
                  <c:v>23244.566140624996</c:v>
                </c:pt>
                <c:pt idx="635">
                  <c:v>23373.490487980765</c:v>
                </c:pt>
                <c:pt idx="636">
                  <c:v>23490.124098557688</c:v>
                </c:pt>
                <c:pt idx="637">
                  <c:v>23301.44002403846</c:v>
                </c:pt>
                <c:pt idx="638">
                  <c:v>23088.776191105768</c:v>
                </c:pt>
                <c:pt idx="639">
                  <c:v>23287.237824519227</c:v>
                </c:pt>
                <c:pt idx="640">
                  <c:v>24421.279507211537</c:v>
                </c:pt>
                <c:pt idx="641">
                  <c:v>24617.919771634613</c:v>
                </c:pt>
                <c:pt idx="642">
                  <c:v>24892.972289663459</c:v>
                </c:pt>
                <c:pt idx="643">
                  <c:v>24634.969415865384</c:v>
                </c:pt>
                <c:pt idx="644">
                  <c:v>24446.66131129807</c:v>
                </c:pt>
                <c:pt idx="645">
                  <c:v>23855.663786057692</c:v>
                </c:pt>
                <c:pt idx="646">
                  <c:v>22509.621519230768</c:v>
                </c:pt>
                <c:pt idx="647">
                  <c:v>20620.744850961539</c:v>
                </c:pt>
                <c:pt idx="648">
                  <c:v>18939.646314903843</c:v>
                </c:pt>
                <c:pt idx="649">
                  <c:v>17267.872871394229</c:v>
                </c:pt>
                <c:pt idx="650">
                  <c:v>17362.012890624999</c:v>
                </c:pt>
                <c:pt idx="651">
                  <c:v>17049.786040865383</c:v>
                </c:pt>
                <c:pt idx="652">
                  <c:v>16738.089032451921</c:v>
                </c:pt>
                <c:pt idx="653">
                  <c:v>16825.834055288462</c:v>
                </c:pt>
                <c:pt idx="654">
                  <c:v>17203.174854567307</c:v>
                </c:pt>
                <c:pt idx="655">
                  <c:v>19324.246875000001</c:v>
                </c:pt>
                <c:pt idx="656">
                  <c:v>20357.913802884617</c:v>
                </c:pt>
                <c:pt idx="657">
                  <c:v>21248.167312499998</c:v>
                </c:pt>
                <c:pt idx="658">
                  <c:v>21374.706194711536</c:v>
                </c:pt>
                <c:pt idx="659">
                  <c:v>21718.523177884614</c:v>
                </c:pt>
                <c:pt idx="660">
                  <c:v>21434.642143028843</c:v>
                </c:pt>
                <c:pt idx="661">
                  <c:v>21768.344475961538</c:v>
                </c:pt>
                <c:pt idx="662">
                  <c:v>21745.552878605766</c:v>
                </c:pt>
                <c:pt idx="663">
                  <c:v>21503.696729567302</c:v>
                </c:pt>
                <c:pt idx="664">
                  <c:v>22032.810877403848</c:v>
                </c:pt>
                <c:pt idx="665">
                  <c:v>22641.53221634615</c:v>
                </c:pt>
                <c:pt idx="666">
                  <c:v>23034.077534855769</c:v>
                </c:pt>
                <c:pt idx="667">
                  <c:v>23796.463701923076</c:v>
                </c:pt>
                <c:pt idx="668">
                  <c:v>22715.124721153843</c:v>
                </c:pt>
                <c:pt idx="669">
                  <c:v>22486.959525240381</c:v>
                </c:pt>
                <c:pt idx="670">
                  <c:v>21748.015889423077</c:v>
                </c:pt>
                <c:pt idx="671">
                  <c:v>21364.694254807691</c:v>
                </c:pt>
                <c:pt idx="672">
                  <c:v>20195.446995192309</c:v>
                </c:pt>
                <c:pt idx="673">
                  <c:v>18579.01116105769</c:v>
                </c:pt>
                <c:pt idx="674">
                  <c:v>18406.633293269231</c:v>
                </c:pt>
                <c:pt idx="675">
                  <c:v>18691.864266826924</c:v>
                </c:pt>
                <c:pt idx="676">
                  <c:v>18490.379881009616</c:v>
                </c:pt>
                <c:pt idx="677">
                  <c:v>19055.399362980766</c:v>
                </c:pt>
                <c:pt idx="678">
                  <c:v>19804.434896634615</c:v>
                </c:pt>
                <c:pt idx="679">
                  <c:v>21603.61455408654</c:v>
                </c:pt>
                <c:pt idx="680">
                  <c:v>23151.910426682691</c:v>
                </c:pt>
                <c:pt idx="681">
                  <c:v>24547.283353365383</c:v>
                </c:pt>
                <c:pt idx="682">
                  <c:v>24896.630353365385</c:v>
                </c:pt>
                <c:pt idx="683">
                  <c:v>24778.418990384613</c:v>
                </c:pt>
                <c:pt idx="684">
                  <c:v>24440.314002403844</c:v>
                </c:pt>
                <c:pt idx="685">
                  <c:v>23884.2146875</c:v>
                </c:pt>
                <c:pt idx="686">
                  <c:v>23747.436933894227</c:v>
                </c:pt>
                <c:pt idx="687">
                  <c:v>23821.435289663459</c:v>
                </c:pt>
                <c:pt idx="688">
                  <c:v>24045.608203124997</c:v>
                </c:pt>
                <c:pt idx="689">
                  <c:v>24543.22938701923</c:v>
                </c:pt>
                <c:pt idx="690">
                  <c:v>24576.972399038463</c:v>
                </c:pt>
                <c:pt idx="691">
                  <c:v>23895.302122596153</c:v>
                </c:pt>
                <c:pt idx="692">
                  <c:v>23027.568082932692</c:v>
                </c:pt>
                <c:pt idx="693">
                  <c:v>23043.767703124999</c:v>
                </c:pt>
                <c:pt idx="694">
                  <c:v>21946.718233173076</c:v>
                </c:pt>
                <c:pt idx="695">
                  <c:v>20318.888094951923</c:v>
                </c:pt>
                <c:pt idx="696">
                  <c:v>19089.887609374997</c:v>
                </c:pt>
                <c:pt idx="697">
                  <c:v>18709.817992788463</c:v>
                </c:pt>
                <c:pt idx="698">
                  <c:v>18038.180780048078</c:v>
                </c:pt>
                <c:pt idx="699">
                  <c:v>17336.693334134616</c:v>
                </c:pt>
                <c:pt idx="700">
                  <c:v>16884.157506009611</c:v>
                </c:pt>
                <c:pt idx="701">
                  <c:v>17103.531503605769</c:v>
                </c:pt>
                <c:pt idx="702">
                  <c:v>17539.453496394231</c:v>
                </c:pt>
                <c:pt idx="703">
                  <c:v>17934.873201923077</c:v>
                </c:pt>
                <c:pt idx="704">
                  <c:v>18491.362459134612</c:v>
                </c:pt>
                <c:pt idx="705">
                  <c:v>19971.031219951921</c:v>
                </c:pt>
                <c:pt idx="706">
                  <c:v>21548.810180288459</c:v>
                </c:pt>
                <c:pt idx="707">
                  <c:v>22317.33633894231</c:v>
                </c:pt>
                <c:pt idx="708">
                  <c:v>22838.01975480769</c:v>
                </c:pt>
                <c:pt idx="709">
                  <c:v>23016.93025841346</c:v>
                </c:pt>
                <c:pt idx="710">
                  <c:v>22957.047319711535</c:v>
                </c:pt>
                <c:pt idx="711">
                  <c:v>22238.456930288456</c:v>
                </c:pt>
                <c:pt idx="712">
                  <c:v>22973.11903125</c:v>
                </c:pt>
                <c:pt idx="713">
                  <c:v>23178.641069711535</c:v>
                </c:pt>
                <c:pt idx="714">
                  <c:v>23192.422338942306</c:v>
                </c:pt>
                <c:pt idx="715">
                  <c:v>23266.568558894229</c:v>
                </c:pt>
                <c:pt idx="716">
                  <c:v>22768.969145432689</c:v>
                </c:pt>
                <c:pt idx="717">
                  <c:v>22625.267127403844</c:v>
                </c:pt>
                <c:pt idx="718">
                  <c:v>21472.515709134615</c:v>
                </c:pt>
                <c:pt idx="719">
                  <c:v>20180.637084134614</c:v>
                </c:pt>
                <c:pt idx="720">
                  <c:v>18883.63837139423</c:v>
                </c:pt>
                <c:pt idx="721">
                  <c:v>18131.766116586539</c:v>
                </c:pt>
                <c:pt idx="722">
                  <c:v>17766.417981971153</c:v>
                </c:pt>
                <c:pt idx="723">
                  <c:v>17448.756990384616</c:v>
                </c:pt>
                <c:pt idx="724">
                  <c:v>17255.718683894229</c:v>
                </c:pt>
                <c:pt idx="725">
                  <c:v>17073.056984374998</c:v>
                </c:pt>
                <c:pt idx="726">
                  <c:v>17512.881249999999</c:v>
                </c:pt>
                <c:pt idx="727">
                  <c:v>17174.911467548078</c:v>
                </c:pt>
                <c:pt idx="728">
                  <c:v>16892.225150240381</c:v>
                </c:pt>
                <c:pt idx="729">
                  <c:v>17493.029971153846</c:v>
                </c:pt>
                <c:pt idx="730">
                  <c:v>19090.495727163463</c:v>
                </c:pt>
                <c:pt idx="731">
                  <c:v>19809.637745192307</c:v>
                </c:pt>
                <c:pt idx="732">
                  <c:v>20270.511177884615</c:v>
                </c:pt>
                <c:pt idx="733">
                  <c:v>20151.140884615383</c:v>
                </c:pt>
                <c:pt idx="734">
                  <c:v>20225.13692307692</c:v>
                </c:pt>
                <c:pt idx="735">
                  <c:v>20298.930509615384</c:v>
                </c:pt>
                <c:pt idx="736">
                  <c:v>20916.459585336539</c:v>
                </c:pt>
                <c:pt idx="737">
                  <c:v>21736.819484374999</c:v>
                </c:pt>
                <c:pt idx="738">
                  <c:v>21590.853346153843</c:v>
                </c:pt>
                <c:pt idx="739">
                  <c:v>20802.106754807694</c:v>
                </c:pt>
                <c:pt idx="740">
                  <c:v>19971.089957932694</c:v>
                </c:pt>
                <c:pt idx="741">
                  <c:v>19495.005413461542</c:v>
                </c:pt>
                <c:pt idx="742">
                  <c:v>18920.180872596153</c:v>
                </c:pt>
                <c:pt idx="743">
                  <c:v>18374.239447115386</c:v>
                </c:pt>
                <c:pt idx="744">
                  <c:v>17358.639524038463</c:v>
                </c:pt>
              </c:numCache>
            </c:numRef>
          </c:val>
          <c:smooth val="0"/>
          <c:extLst>
            <c:ext xmlns:c16="http://schemas.microsoft.com/office/drawing/2014/chart" uri="{C3380CC4-5D6E-409C-BE32-E72D297353CC}">
              <c16:uniqueId val="{00000005-D925-4327-B533-9990C121D5BF}"/>
            </c:ext>
          </c:extLst>
        </c:ser>
        <c:dLbls>
          <c:showLegendKey val="0"/>
          <c:showVal val="0"/>
          <c:showCatName val="0"/>
          <c:showSerName val="0"/>
          <c:showPercent val="0"/>
          <c:showBubbleSize val="0"/>
        </c:dLbls>
        <c:marker val="1"/>
        <c:smooth val="0"/>
        <c:axId val="1233824016"/>
        <c:axId val="1233823536"/>
      </c:lineChart>
      <c:catAx>
        <c:axId val="123382401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3823536"/>
        <c:crosses val="autoZero"/>
        <c:auto val="1"/>
        <c:lblAlgn val="ctr"/>
        <c:lblOffset val="100"/>
        <c:noMultiLvlLbl val="0"/>
      </c:catAx>
      <c:valAx>
        <c:axId val="1233823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3824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400" b="0" i="0" u="none" strike="noStrike" kern="1200" spc="0" baseline="0" noProof="0" dirty="0">
                <a:solidFill>
                  <a:sysClr val="windowText" lastClr="000000">
                    <a:lumMod val="65000"/>
                    <a:lumOff val="35000"/>
                  </a:sysClr>
                </a:solidFill>
              </a:rPr>
              <a:t>RES excess and space, ES operation, December, Days 11-31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Figure!$AF$1</c:f>
              <c:strCache>
                <c:ptCount val="1"/>
                <c:pt idx="0">
                  <c:v>RES Excess</c:v>
                </c:pt>
              </c:strCache>
            </c:strRef>
          </c:tx>
          <c:spPr>
            <a:solidFill>
              <a:schemeClr val="accent2">
                <a:lumMod val="40000"/>
                <a:lumOff val="60000"/>
              </a:schemeClr>
            </a:solidFill>
            <a:ln>
              <a:noFill/>
            </a:ln>
            <a:effectLst/>
          </c:spPr>
          <c:cat>
            <c:numRef>
              <c:f>Figure!$R$3:$R$746</c:f>
              <c:numCache>
                <c:formatCode>_-* #\ ##0_-;\-* #\ ##0_-;_-* "-"??_-;_-@_-</c:formatCode>
                <c:ptCount val="74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1</c:v>
                </c:pt>
                <c:pt idx="25">
                  <c:v>2</c:v>
                </c:pt>
                <c:pt idx="26">
                  <c:v>3</c:v>
                </c:pt>
                <c:pt idx="27">
                  <c:v>4</c:v>
                </c:pt>
                <c:pt idx="28">
                  <c:v>5</c:v>
                </c:pt>
                <c:pt idx="29">
                  <c:v>6</c:v>
                </c:pt>
                <c:pt idx="30">
                  <c:v>7</c:v>
                </c:pt>
                <c:pt idx="31">
                  <c:v>8</c:v>
                </c:pt>
                <c:pt idx="32">
                  <c:v>9</c:v>
                </c:pt>
                <c:pt idx="33">
                  <c:v>10</c:v>
                </c:pt>
                <c:pt idx="34">
                  <c:v>11</c:v>
                </c:pt>
                <c:pt idx="35">
                  <c:v>12</c:v>
                </c:pt>
                <c:pt idx="36">
                  <c:v>13</c:v>
                </c:pt>
                <c:pt idx="37">
                  <c:v>14</c:v>
                </c:pt>
                <c:pt idx="38">
                  <c:v>15</c:v>
                </c:pt>
                <c:pt idx="39">
                  <c:v>16</c:v>
                </c:pt>
                <c:pt idx="40">
                  <c:v>17</c:v>
                </c:pt>
                <c:pt idx="41">
                  <c:v>18</c:v>
                </c:pt>
                <c:pt idx="42">
                  <c:v>19</c:v>
                </c:pt>
                <c:pt idx="43">
                  <c:v>20</c:v>
                </c:pt>
                <c:pt idx="44">
                  <c:v>21</c:v>
                </c:pt>
                <c:pt idx="45">
                  <c:v>22</c:v>
                </c:pt>
                <c:pt idx="46">
                  <c:v>23</c:v>
                </c:pt>
                <c:pt idx="47">
                  <c:v>24</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1</c:v>
                </c:pt>
                <c:pt idx="73">
                  <c:v>2</c:v>
                </c:pt>
                <c:pt idx="74">
                  <c:v>3</c:v>
                </c:pt>
                <c:pt idx="75">
                  <c:v>4</c:v>
                </c:pt>
                <c:pt idx="76">
                  <c:v>5</c:v>
                </c:pt>
                <c:pt idx="77">
                  <c:v>6</c:v>
                </c:pt>
                <c:pt idx="78">
                  <c:v>7</c:v>
                </c:pt>
                <c:pt idx="79">
                  <c:v>8</c:v>
                </c:pt>
                <c:pt idx="80">
                  <c:v>9</c:v>
                </c:pt>
                <c:pt idx="81">
                  <c:v>10</c:v>
                </c:pt>
                <c:pt idx="82">
                  <c:v>11</c:v>
                </c:pt>
                <c:pt idx="83">
                  <c:v>12</c:v>
                </c:pt>
                <c:pt idx="84">
                  <c:v>13</c:v>
                </c:pt>
                <c:pt idx="85">
                  <c:v>14</c:v>
                </c:pt>
                <c:pt idx="86">
                  <c:v>15</c:v>
                </c:pt>
                <c:pt idx="87">
                  <c:v>16</c:v>
                </c:pt>
                <c:pt idx="88">
                  <c:v>17</c:v>
                </c:pt>
                <c:pt idx="89">
                  <c:v>18</c:v>
                </c:pt>
                <c:pt idx="90">
                  <c:v>19</c:v>
                </c:pt>
                <c:pt idx="91">
                  <c:v>20</c:v>
                </c:pt>
                <c:pt idx="92">
                  <c:v>21</c:v>
                </c:pt>
                <c:pt idx="93">
                  <c:v>22</c:v>
                </c:pt>
                <c:pt idx="94">
                  <c:v>23</c:v>
                </c:pt>
                <c:pt idx="95">
                  <c:v>24</c:v>
                </c:pt>
                <c:pt idx="96">
                  <c:v>1</c:v>
                </c:pt>
                <c:pt idx="97">
                  <c:v>2</c:v>
                </c:pt>
                <c:pt idx="98">
                  <c:v>3</c:v>
                </c:pt>
                <c:pt idx="99">
                  <c:v>4</c:v>
                </c:pt>
                <c:pt idx="100">
                  <c:v>5</c:v>
                </c:pt>
                <c:pt idx="101">
                  <c:v>6</c:v>
                </c:pt>
                <c:pt idx="102">
                  <c:v>7</c:v>
                </c:pt>
                <c:pt idx="103">
                  <c:v>8</c:v>
                </c:pt>
                <c:pt idx="104">
                  <c:v>9</c:v>
                </c:pt>
                <c:pt idx="105">
                  <c:v>10</c:v>
                </c:pt>
                <c:pt idx="106">
                  <c:v>11</c:v>
                </c:pt>
                <c:pt idx="107">
                  <c:v>12</c:v>
                </c:pt>
                <c:pt idx="108">
                  <c:v>13</c:v>
                </c:pt>
                <c:pt idx="109">
                  <c:v>14</c:v>
                </c:pt>
                <c:pt idx="110">
                  <c:v>15</c:v>
                </c:pt>
                <c:pt idx="111">
                  <c:v>16</c:v>
                </c:pt>
                <c:pt idx="112">
                  <c:v>17</c:v>
                </c:pt>
                <c:pt idx="113">
                  <c:v>18</c:v>
                </c:pt>
                <c:pt idx="114">
                  <c:v>19</c:v>
                </c:pt>
                <c:pt idx="115">
                  <c:v>20</c:v>
                </c:pt>
                <c:pt idx="116">
                  <c:v>21</c:v>
                </c:pt>
                <c:pt idx="117">
                  <c:v>22</c:v>
                </c:pt>
                <c:pt idx="118">
                  <c:v>23</c:v>
                </c:pt>
                <c:pt idx="119">
                  <c:v>24</c:v>
                </c:pt>
                <c:pt idx="120">
                  <c:v>1</c:v>
                </c:pt>
                <c:pt idx="121">
                  <c:v>2</c:v>
                </c:pt>
                <c:pt idx="122">
                  <c:v>3</c:v>
                </c:pt>
                <c:pt idx="123">
                  <c:v>4</c:v>
                </c:pt>
                <c:pt idx="124">
                  <c:v>5</c:v>
                </c:pt>
                <c:pt idx="125">
                  <c:v>6</c:v>
                </c:pt>
                <c:pt idx="126">
                  <c:v>7</c:v>
                </c:pt>
                <c:pt idx="127">
                  <c:v>8</c:v>
                </c:pt>
                <c:pt idx="128">
                  <c:v>9</c:v>
                </c:pt>
                <c:pt idx="129">
                  <c:v>10</c:v>
                </c:pt>
                <c:pt idx="130">
                  <c:v>11</c:v>
                </c:pt>
                <c:pt idx="131">
                  <c:v>12</c:v>
                </c:pt>
                <c:pt idx="132">
                  <c:v>13</c:v>
                </c:pt>
                <c:pt idx="133">
                  <c:v>14</c:v>
                </c:pt>
                <c:pt idx="134">
                  <c:v>15</c:v>
                </c:pt>
                <c:pt idx="135">
                  <c:v>16</c:v>
                </c:pt>
                <c:pt idx="136">
                  <c:v>17</c:v>
                </c:pt>
                <c:pt idx="137">
                  <c:v>18</c:v>
                </c:pt>
                <c:pt idx="138">
                  <c:v>19</c:v>
                </c:pt>
                <c:pt idx="139">
                  <c:v>20</c:v>
                </c:pt>
                <c:pt idx="140">
                  <c:v>21</c:v>
                </c:pt>
                <c:pt idx="141">
                  <c:v>22</c:v>
                </c:pt>
                <c:pt idx="142">
                  <c:v>23</c:v>
                </c:pt>
                <c:pt idx="143">
                  <c:v>24</c:v>
                </c:pt>
                <c:pt idx="144">
                  <c:v>1</c:v>
                </c:pt>
                <c:pt idx="145">
                  <c:v>2</c:v>
                </c:pt>
                <c:pt idx="146">
                  <c:v>3</c:v>
                </c:pt>
                <c:pt idx="147">
                  <c:v>4</c:v>
                </c:pt>
                <c:pt idx="148">
                  <c:v>5</c:v>
                </c:pt>
                <c:pt idx="149">
                  <c:v>6</c:v>
                </c:pt>
                <c:pt idx="150">
                  <c:v>7</c:v>
                </c:pt>
                <c:pt idx="151">
                  <c:v>8</c:v>
                </c:pt>
                <c:pt idx="152">
                  <c:v>9</c:v>
                </c:pt>
                <c:pt idx="153">
                  <c:v>10</c:v>
                </c:pt>
                <c:pt idx="154">
                  <c:v>11</c:v>
                </c:pt>
                <c:pt idx="155">
                  <c:v>12</c:v>
                </c:pt>
                <c:pt idx="156">
                  <c:v>13</c:v>
                </c:pt>
                <c:pt idx="157">
                  <c:v>14</c:v>
                </c:pt>
                <c:pt idx="158">
                  <c:v>15</c:v>
                </c:pt>
                <c:pt idx="159">
                  <c:v>16</c:v>
                </c:pt>
                <c:pt idx="160">
                  <c:v>17</c:v>
                </c:pt>
                <c:pt idx="161">
                  <c:v>18</c:v>
                </c:pt>
                <c:pt idx="162">
                  <c:v>19</c:v>
                </c:pt>
                <c:pt idx="163">
                  <c:v>20</c:v>
                </c:pt>
                <c:pt idx="164">
                  <c:v>21</c:v>
                </c:pt>
                <c:pt idx="165">
                  <c:v>22</c:v>
                </c:pt>
                <c:pt idx="166">
                  <c:v>23</c:v>
                </c:pt>
                <c:pt idx="167">
                  <c:v>24</c:v>
                </c:pt>
                <c:pt idx="168">
                  <c:v>1</c:v>
                </c:pt>
                <c:pt idx="169">
                  <c:v>2</c:v>
                </c:pt>
                <c:pt idx="170">
                  <c:v>3</c:v>
                </c:pt>
                <c:pt idx="171">
                  <c:v>4</c:v>
                </c:pt>
                <c:pt idx="172">
                  <c:v>5</c:v>
                </c:pt>
                <c:pt idx="173">
                  <c:v>6</c:v>
                </c:pt>
                <c:pt idx="174">
                  <c:v>7</c:v>
                </c:pt>
                <c:pt idx="175">
                  <c:v>8</c:v>
                </c:pt>
                <c:pt idx="176">
                  <c:v>9</c:v>
                </c:pt>
                <c:pt idx="177">
                  <c:v>10</c:v>
                </c:pt>
                <c:pt idx="178">
                  <c:v>11</c:v>
                </c:pt>
                <c:pt idx="179">
                  <c:v>12</c:v>
                </c:pt>
                <c:pt idx="180">
                  <c:v>13</c:v>
                </c:pt>
                <c:pt idx="181">
                  <c:v>14</c:v>
                </c:pt>
                <c:pt idx="182">
                  <c:v>15</c:v>
                </c:pt>
                <c:pt idx="183">
                  <c:v>16</c:v>
                </c:pt>
                <c:pt idx="184">
                  <c:v>17</c:v>
                </c:pt>
                <c:pt idx="185">
                  <c:v>18</c:v>
                </c:pt>
                <c:pt idx="186">
                  <c:v>19</c:v>
                </c:pt>
                <c:pt idx="187">
                  <c:v>20</c:v>
                </c:pt>
                <c:pt idx="188">
                  <c:v>21</c:v>
                </c:pt>
                <c:pt idx="189">
                  <c:v>22</c:v>
                </c:pt>
                <c:pt idx="190">
                  <c:v>23</c:v>
                </c:pt>
                <c:pt idx="191">
                  <c:v>24</c:v>
                </c:pt>
                <c:pt idx="192">
                  <c:v>1</c:v>
                </c:pt>
                <c:pt idx="193">
                  <c:v>2</c:v>
                </c:pt>
                <c:pt idx="194">
                  <c:v>3</c:v>
                </c:pt>
                <c:pt idx="195">
                  <c:v>4</c:v>
                </c:pt>
                <c:pt idx="196">
                  <c:v>5</c:v>
                </c:pt>
                <c:pt idx="197">
                  <c:v>6</c:v>
                </c:pt>
                <c:pt idx="198">
                  <c:v>7</c:v>
                </c:pt>
                <c:pt idx="199">
                  <c:v>8</c:v>
                </c:pt>
                <c:pt idx="200">
                  <c:v>9</c:v>
                </c:pt>
                <c:pt idx="201">
                  <c:v>10</c:v>
                </c:pt>
                <c:pt idx="202">
                  <c:v>11</c:v>
                </c:pt>
                <c:pt idx="203">
                  <c:v>12</c:v>
                </c:pt>
                <c:pt idx="204">
                  <c:v>13</c:v>
                </c:pt>
                <c:pt idx="205">
                  <c:v>14</c:v>
                </c:pt>
                <c:pt idx="206">
                  <c:v>15</c:v>
                </c:pt>
                <c:pt idx="207">
                  <c:v>16</c:v>
                </c:pt>
                <c:pt idx="208">
                  <c:v>17</c:v>
                </c:pt>
                <c:pt idx="209">
                  <c:v>18</c:v>
                </c:pt>
                <c:pt idx="210">
                  <c:v>19</c:v>
                </c:pt>
                <c:pt idx="211">
                  <c:v>20</c:v>
                </c:pt>
                <c:pt idx="212">
                  <c:v>21</c:v>
                </c:pt>
                <c:pt idx="213">
                  <c:v>22</c:v>
                </c:pt>
                <c:pt idx="214">
                  <c:v>23</c:v>
                </c:pt>
                <c:pt idx="215">
                  <c:v>24</c:v>
                </c:pt>
                <c:pt idx="216">
                  <c:v>1</c:v>
                </c:pt>
                <c:pt idx="217">
                  <c:v>2</c:v>
                </c:pt>
                <c:pt idx="218">
                  <c:v>3</c:v>
                </c:pt>
                <c:pt idx="219">
                  <c:v>4</c:v>
                </c:pt>
                <c:pt idx="220">
                  <c:v>5</c:v>
                </c:pt>
                <c:pt idx="221">
                  <c:v>6</c:v>
                </c:pt>
                <c:pt idx="222">
                  <c:v>7</c:v>
                </c:pt>
                <c:pt idx="223">
                  <c:v>8</c:v>
                </c:pt>
                <c:pt idx="224">
                  <c:v>9</c:v>
                </c:pt>
                <c:pt idx="225">
                  <c:v>10</c:v>
                </c:pt>
                <c:pt idx="226">
                  <c:v>11</c:v>
                </c:pt>
                <c:pt idx="227">
                  <c:v>12</c:v>
                </c:pt>
                <c:pt idx="228">
                  <c:v>13</c:v>
                </c:pt>
                <c:pt idx="229">
                  <c:v>14</c:v>
                </c:pt>
                <c:pt idx="230">
                  <c:v>15</c:v>
                </c:pt>
                <c:pt idx="231">
                  <c:v>16</c:v>
                </c:pt>
                <c:pt idx="232">
                  <c:v>17</c:v>
                </c:pt>
                <c:pt idx="233">
                  <c:v>18</c:v>
                </c:pt>
                <c:pt idx="234">
                  <c:v>19</c:v>
                </c:pt>
                <c:pt idx="235">
                  <c:v>20</c:v>
                </c:pt>
                <c:pt idx="236">
                  <c:v>21</c:v>
                </c:pt>
                <c:pt idx="237">
                  <c:v>22</c:v>
                </c:pt>
                <c:pt idx="238">
                  <c:v>23</c:v>
                </c:pt>
                <c:pt idx="239">
                  <c:v>24</c:v>
                </c:pt>
                <c:pt idx="240">
                  <c:v>1</c:v>
                </c:pt>
                <c:pt idx="241">
                  <c:v>2</c:v>
                </c:pt>
                <c:pt idx="242">
                  <c:v>3</c:v>
                </c:pt>
                <c:pt idx="243">
                  <c:v>4</c:v>
                </c:pt>
                <c:pt idx="244">
                  <c:v>5</c:v>
                </c:pt>
                <c:pt idx="245">
                  <c:v>6</c:v>
                </c:pt>
                <c:pt idx="246">
                  <c:v>7</c:v>
                </c:pt>
                <c:pt idx="247">
                  <c:v>8</c:v>
                </c:pt>
                <c:pt idx="248">
                  <c:v>9</c:v>
                </c:pt>
                <c:pt idx="249">
                  <c:v>10</c:v>
                </c:pt>
                <c:pt idx="250">
                  <c:v>11</c:v>
                </c:pt>
                <c:pt idx="251">
                  <c:v>12</c:v>
                </c:pt>
                <c:pt idx="252">
                  <c:v>13</c:v>
                </c:pt>
                <c:pt idx="253">
                  <c:v>14</c:v>
                </c:pt>
                <c:pt idx="254">
                  <c:v>15</c:v>
                </c:pt>
                <c:pt idx="255">
                  <c:v>16</c:v>
                </c:pt>
                <c:pt idx="256">
                  <c:v>17</c:v>
                </c:pt>
                <c:pt idx="257">
                  <c:v>18</c:v>
                </c:pt>
                <c:pt idx="258">
                  <c:v>19</c:v>
                </c:pt>
                <c:pt idx="259">
                  <c:v>20</c:v>
                </c:pt>
                <c:pt idx="260">
                  <c:v>21</c:v>
                </c:pt>
                <c:pt idx="261">
                  <c:v>22</c:v>
                </c:pt>
                <c:pt idx="262">
                  <c:v>23</c:v>
                </c:pt>
                <c:pt idx="263">
                  <c:v>24</c:v>
                </c:pt>
                <c:pt idx="264">
                  <c:v>1</c:v>
                </c:pt>
                <c:pt idx="265">
                  <c:v>2</c:v>
                </c:pt>
                <c:pt idx="266">
                  <c:v>3</c:v>
                </c:pt>
                <c:pt idx="267">
                  <c:v>4</c:v>
                </c:pt>
                <c:pt idx="268">
                  <c:v>5</c:v>
                </c:pt>
                <c:pt idx="269">
                  <c:v>6</c:v>
                </c:pt>
                <c:pt idx="270">
                  <c:v>7</c:v>
                </c:pt>
                <c:pt idx="271">
                  <c:v>8</c:v>
                </c:pt>
                <c:pt idx="272">
                  <c:v>9</c:v>
                </c:pt>
                <c:pt idx="273">
                  <c:v>10</c:v>
                </c:pt>
                <c:pt idx="274">
                  <c:v>11</c:v>
                </c:pt>
                <c:pt idx="275">
                  <c:v>12</c:v>
                </c:pt>
                <c:pt idx="276">
                  <c:v>13</c:v>
                </c:pt>
                <c:pt idx="277">
                  <c:v>14</c:v>
                </c:pt>
                <c:pt idx="278">
                  <c:v>15</c:v>
                </c:pt>
                <c:pt idx="279">
                  <c:v>16</c:v>
                </c:pt>
                <c:pt idx="280">
                  <c:v>17</c:v>
                </c:pt>
                <c:pt idx="281">
                  <c:v>18</c:v>
                </c:pt>
                <c:pt idx="282">
                  <c:v>19</c:v>
                </c:pt>
                <c:pt idx="283">
                  <c:v>20</c:v>
                </c:pt>
                <c:pt idx="284">
                  <c:v>21</c:v>
                </c:pt>
                <c:pt idx="285">
                  <c:v>22</c:v>
                </c:pt>
                <c:pt idx="286">
                  <c:v>23</c:v>
                </c:pt>
                <c:pt idx="287">
                  <c:v>24</c:v>
                </c:pt>
                <c:pt idx="288">
                  <c:v>1</c:v>
                </c:pt>
                <c:pt idx="289">
                  <c:v>2</c:v>
                </c:pt>
                <c:pt idx="290">
                  <c:v>3</c:v>
                </c:pt>
                <c:pt idx="291">
                  <c:v>4</c:v>
                </c:pt>
                <c:pt idx="292">
                  <c:v>5</c:v>
                </c:pt>
                <c:pt idx="293">
                  <c:v>6</c:v>
                </c:pt>
                <c:pt idx="294">
                  <c:v>7</c:v>
                </c:pt>
                <c:pt idx="295">
                  <c:v>8</c:v>
                </c:pt>
                <c:pt idx="296">
                  <c:v>9</c:v>
                </c:pt>
                <c:pt idx="297">
                  <c:v>10</c:v>
                </c:pt>
                <c:pt idx="298">
                  <c:v>11</c:v>
                </c:pt>
                <c:pt idx="299">
                  <c:v>12</c:v>
                </c:pt>
                <c:pt idx="300">
                  <c:v>13</c:v>
                </c:pt>
                <c:pt idx="301">
                  <c:v>14</c:v>
                </c:pt>
                <c:pt idx="302">
                  <c:v>15</c:v>
                </c:pt>
                <c:pt idx="303">
                  <c:v>16</c:v>
                </c:pt>
                <c:pt idx="304">
                  <c:v>17</c:v>
                </c:pt>
                <c:pt idx="305">
                  <c:v>18</c:v>
                </c:pt>
                <c:pt idx="306">
                  <c:v>19</c:v>
                </c:pt>
                <c:pt idx="307">
                  <c:v>20</c:v>
                </c:pt>
                <c:pt idx="308">
                  <c:v>21</c:v>
                </c:pt>
                <c:pt idx="309">
                  <c:v>22</c:v>
                </c:pt>
                <c:pt idx="310">
                  <c:v>23</c:v>
                </c:pt>
                <c:pt idx="311">
                  <c:v>24</c:v>
                </c:pt>
                <c:pt idx="312">
                  <c:v>1</c:v>
                </c:pt>
                <c:pt idx="313">
                  <c:v>2</c:v>
                </c:pt>
                <c:pt idx="314">
                  <c:v>3</c:v>
                </c:pt>
                <c:pt idx="315">
                  <c:v>4</c:v>
                </c:pt>
                <c:pt idx="316">
                  <c:v>5</c:v>
                </c:pt>
                <c:pt idx="317">
                  <c:v>6</c:v>
                </c:pt>
                <c:pt idx="318">
                  <c:v>7</c:v>
                </c:pt>
                <c:pt idx="319">
                  <c:v>8</c:v>
                </c:pt>
                <c:pt idx="320">
                  <c:v>9</c:v>
                </c:pt>
                <c:pt idx="321">
                  <c:v>10</c:v>
                </c:pt>
                <c:pt idx="322">
                  <c:v>11</c:v>
                </c:pt>
                <c:pt idx="323">
                  <c:v>12</c:v>
                </c:pt>
                <c:pt idx="324">
                  <c:v>13</c:v>
                </c:pt>
                <c:pt idx="325">
                  <c:v>14</c:v>
                </c:pt>
                <c:pt idx="326">
                  <c:v>15</c:v>
                </c:pt>
                <c:pt idx="327">
                  <c:v>16</c:v>
                </c:pt>
                <c:pt idx="328">
                  <c:v>17</c:v>
                </c:pt>
                <c:pt idx="329">
                  <c:v>18</c:v>
                </c:pt>
                <c:pt idx="330">
                  <c:v>19</c:v>
                </c:pt>
                <c:pt idx="331">
                  <c:v>20</c:v>
                </c:pt>
                <c:pt idx="332">
                  <c:v>21</c:v>
                </c:pt>
                <c:pt idx="333">
                  <c:v>22</c:v>
                </c:pt>
                <c:pt idx="334">
                  <c:v>23</c:v>
                </c:pt>
                <c:pt idx="335">
                  <c:v>24</c:v>
                </c:pt>
                <c:pt idx="336">
                  <c:v>1</c:v>
                </c:pt>
                <c:pt idx="337">
                  <c:v>2</c:v>
                </c:pt>
                <c:pt idx="338">
                  <c:v>3</c:v>
                </c:pt>
                <c:pt idx="339">
                  <c:v>4</c:v>
                </c:pt>
                <c:pt idx="340">
                  <c:v>5</c:v>
                </c:pt>
                <c:pt idx="341">
                  <c:v>6</c:v>
                </c:pt>
                <c:pt idx="342">
                  <c:v>7</c:v>
                </c:pt>
                <c:pt idx="343">
                  <c:v>8</c:v>
                </c:pt>
                <c:pt idx="344">
                  <c:v>9</c:v>
                </c:pt>
                <c:pt idx="345">
                  <c:v>10</c:v>
                </c:pt>
                <c:pt idx="346">
                  <c:v>11</c:v>
                </c:pt>
                <c:pt idx="347">
                  <c:v>12</c:v>
                </c:pt>
                <c:pt idx="348">
                  <c:v>13</c:v>
                </c:pt>
                <c:pt idx="349">
                  <c:v>14</c:v>
                </c:pt>
                <c:pt idx="350">
                  <c:v>15</c:v>
                </c:pt>
                <c:pt idx="351">
                  <c:v>16</c:v>
                </c:pt>
                <c:pt idx="352">
                  <c:v>17</c:v>
                </c:pt>
                <c:pt idx="353">
                  <c:v>18</c:v>
                </c:pt>
                <c:pt idx="354">
                  <c:v>19</c:v>
                </c:pt>
                <c:pt idx="355">
                  <c:v>20</c:v>
                </c:pt>
                <c:pt idx="356">
                  <c:v>21</c:v>
                </c:pt>
                <c:pt idx="357">
                  <c:v>22</c:v>
                </c:pt>
                <c:pt idx="358">
                  <c:v>23</c:v>
                </c:pt>
                <c:pt idx="359">
                  <c:v>24</c:v>
                </c:pt>
                <c:pt idx="360">
                  <c:v>1</c:v>
                </c:pt>
                <c:pt idx="361">
                  <c:v>2</c:v>
                </c:pt>
                <c:pt idx="362">
                  <c:v>3</c:v>
                </c:pt>
                <c:pt idx="363">
                  <c:v>4</c:v>
                </c:pt>
                <c:pt idx="364">
                  <c:v>5</c:v>
                </c:pt>
                <c:pt idx="365">
                  <c:v>6</c:v>
                </c:pt>
                <c:pt idx="366">
                  <c:v>7</c:v>
                </c:pt>
                <c:pt idx="367">
                  <c:v>8</c:v>
                </c:pt>
                <c:pt idx="368">
                  <c:v>9</c:v>
                </c:pt>
                <c:pt idx="369">
                  <c:v>10</c:v>
                </c:pt>
                <c:pt idx="370">
                  <c:v>11</c:v>
                </c:pt>
                <c:pt idx="371">
                  <c:v>12</c:v>
                </c:pt>
                <c:pt idx="372">
                  <c:v>13</c:v>
                </c:pt>
                <c:pt idx="373">
                  <c:v>14</c:v>
                </c:pt>
                <c:pt idx="374">
                  <c:v>15</c:v>
                </c:pt>
                <c:pt idx="375">
                  <c:v>16</c:v>
                </c:pt>
                <c:pt idx="376">
                  <c:v>17</c:v>
                </c:pt>
                <c:pt idx="377">
                  <c:v>18</c:v>
                </c:pt>
                <c:pt idx="378">
                  <c:v>19</c:v>
                </c:pt>
                <c:pt idx="379">
                  <c:v>20</c:v>
                </c:pt>
                <c:pt idx="380">
                  <c:v>21</c:v>
                </c:pt>
                <c:pt idx="381">
                  <c:v>22</c:v>
                </c:pt>
                <c:pt idx="382">
                  <c:v>23</c:v>
                </c:pt>
                <c:pt idx="383">
                  <c:v>24</c:v>
                </c:pt>
                <c:pt idx="384">
                  <c:v>1</c:v>
                </c:pt>
                <c:pt idx="385">
                  <c:v>2</c:v>
                </c:pt>
                <c:pt idx="386">
                  <c:v>3</c:v>
                </c:pt>
                <c:pt idx="387">
                  <c:v>4</c:v>
                </c:pt>
                <c:pt idx="388">
                  <c:v>5</c:v>
                </c:pt>
                <c:pt idx="389">
                  <c:v>6</c:v>
                </c:pt>
                <c:pt idx="390">
                  <c:v>7</c:v>
                </c:pt>
                <c:pt idx="391">
                  <c:v>8</c:v>
                </c:pt>
                <c:pt idx="392">
                  <c:v>9</c:v>
                </c:pt>
                <c:pt idx="393">
                  <c:v>10</c:v>
                </c:pt>
                <c:pt idx="394">
                  <c:v>11</c:v>
                </c:pt>
                <c:pt idx="395">
                  <c:v>12</c:v>
                </c:pt>
                <c:pt idx="396">
                  <c:v>13</c:v>
                </c:pt>
                <c:pt idx="397">
                  <c:v>14</c:v>
                </c:pt>
                <c:pt idx="398">
                  <c:v>15</c:v>
                </c:pt>
                <c:pt idx="399">
                  <c:v>16</c:v>
                </c:pt>
                <c:pt idx="400">
                  <c:v>17</c:v>
                </c:pt>
                <c:pt idx="401">
                  <c:v>18</c:v>
                </c:pt>
                <c:pt idx="402">
                  <c:v>19</c:v>
                </c:pt>
                <c:pt idx="403">
                  <c:v>20</c:v>
                </c:pt>
                <c:pt idx="404">
                  <c:v>21</c:v>
                </c:pt>
                <c:pt idx="405">
                  <c:v>22</c:v>
                </c:pt>
                <c:pt idx="406">
                  <c:v>23</c:v>
                </c:pt>
                <c:pt idx="407">
                  <c:v>24</c:v>
                </c:pt>
                <c:pt idx="408">
                  <c:v>1</c:v>
                </c:pt>
                <c:pt idx="409">
                  <c:v>2</c:v>
                </c:pt>
                <c:pt idx="410">
                  <c:v>3</c:v>
                </c:pt>
                <c:pt idx="411">
                  <c:v>4</c:v>
                </c:pt>
                <c:pt idx="412">
                  <c:v>5</c:v>
                </c:pt>
                <c:pt idx="413">
                  <c:v>6</c:v>
                </c:pt>
                <c:pt idx="414">
                  <c:v>7</c:v>
                </c:pt>
                <c:pt idx="415">
                  <c:v>8</c:v>
                </c:pt>
                <c:pt idx="416">
                  <c:v>9</c:v>
                </c:pt>
                <c:pt idx="417">
                  <c:v>10</c:v>
                </c:pt>
                <c:pt idx="418">
                  <c:v>11</c:v>
                </c:pt>
                <c:pt idx="419">
                  <c:v>12</c:v>
                </c:pt>
                <c:pt idx="420">
                  <c:v>13</c:v>
                </c:pt>
                <c:pt idx="421">
                  <c:v>14</c:v>
                </c:pt>
                <c:pt idx="422">
                  <c:v>15</c:v>
                </c:pt>
                <c:pt idx="423">
                  <c:v>16</c:v>
                </c:pt>
                <c:pt idx="424">
                  <c:v>17</c:v>
                </c:pt>
                <c:pt idx="425">
                  <c:v>18</c:v>
                </c:pt>
                <c:pt idx="426">
                  <c:v>19</c:v>
                </c:pt>
                <c:pt idx="427">
                  <c:v>20</c:v>
                </c:pt>
                <c:pt idx="428">
                  <c:v>21</c:v>
                </c:pt>
                <c:pt idx="429">
                  <c:v>22</c:v>
                </c:pt>
                <c:pt idx="430">
                  <c:v>23</c:v>
                </c:pt>
                <c:pt idx="431">
                  <c:v>24</c:v>
                </c:pt>
                <c:pt idx="432">
                  <c:v>1</c:v>
                </c:pt>
                <c:pt idx="433">
                  <c:v>2</c:v>
                </c:pt>
                <c:pt idx="434">
                  <c:v>3</c:v>
                </c:pt>
                <c:pt idx="435">
                  <c:v>4</c:v>
                </c:pt>
                <c:pt idx="436">
                  <c:v>5</c:v>
                </c:pt>
                <c:pt idx="437">
                  <c:v>6</c:v>
                </c:pt>
                <c:pt idx="438">
                  <c:v>7</c:v>
                </c:pt>
                <c:pt idx="439">
                  <c:v>8</c:v>
                </c:pt>
                <c:pt idx="440">
                  <c:v>9</c:v>
                </c:pt>
                <c:pt idx="441">
                  <c:v>10</c:v>
                </c:pt>
                <c:pt idx="442">
                  <c:v>11</c:v>
                </c:pt>
                <c:pt idx="443">
                  <c:v>12</c:v>
                </c:pt>
                <c:pt idx="444">
                  <c:v>13</c:v>
                </c:pt>
                <c:pt idx="445">
                  <c:v>14</c:v>
                </c:pt>
                <c:pt idx="446">
                  <c:v>15</c:v>
                </c:pt>
                <c:pt idx="447">
                  <c:v>16</c:v>
                </c:pt>
                <c:pt idx="448">
                  <c:v>17</c:v>
                </c:pt>
                <c:pt idx="449">
                  <c:v>18</c:v>
                </c:pt>
                <c:pt idx="450">
                  <c:v>19</c:v>
                </c:pt>
                <c:pt idx="451">
                  <c:v>20</c:v>
                </c:pt>
                <c:pt idx="452">
                  <c:v>21</c:v>
                </c:pt>
                <c:pt idx="453">
                  <c:v>22</c:v>
                </c:pt>
                <c:pt idx="454">
                  <c:v>23</c:v>
                </c:pt>
                <c:pt idx="455">
                  <c:v>24</c:v>
                </c:pt>
                <c:pt idx="456">
                  <c:v>1</c:v>
                </c:pt>
                <c:pt idx="457">
                  <c:v>2</c:v>
                </c:pt>
                <c:pt idx="458">
                  <c:v>3</c:v>
                </c:pt>
                <c:pt idx="459">
                  <c:v>4</c:v>
                </c:pt>
                <c:pt idx="460">
                  <c:v>5</c:v>
                </c:pt>
                <c:pt idx="461">
                  <c:v>6</c:v>
                </c:pt>
                <c:pt idx="462">
                  <c:v>7</c:v>
                </c:pt>
                <c:pt idx="463">
                  <c:v>8</c:v>
                </c:pt>
                <c:pt idx="464">
                  <c:v>9</c:v>
                </c:pt>
                <c:pt idx="465">
                  <c:v>10</c:v>
                </c:pt>
                <c:pt idx="466">
                  <c:v>11</c:v>
                </c:pt>
                <c:pt idx="467">
                  <c:v>12</c:v>
                </c:pt>
                <c:pt idx="468">
                  <c:v>13</c:v>
                </c:pt>
                <c:pt idx="469">
                  <c:v>14</c:v>
                </c:pt>
                <c:pt idx="470">
                  <c:v>15</c:v>
                </c:pt>
                <c:pt idx="471">
                  <c:v>16</c:v>
                </c:pt>
                <c:pt idx="472">
                  <c:v>17</c:v>
                </c:pt>
                <c:pt idx="473">
                  <c:v>18</c:v>
                </c:pt>
                <c:pt idx="474">
                  <c:v>19</c:v>
                </c:pt>
                <c:pt idx="475">
                  <c:v>20</c:v>
                </c:pt>
                <c:pt idx="476">
                  <c:v>21</c:v>
                </c:pt>
                <c:pt idx="477">
                  <c:v>22</c:v>
                </c:pt>
                <c:pt idx="478">
                  <c:v>23</c:v>
                </c:pt>
                <c:pt idx="479">
                  <c:v>24</c:v>
                </c:pt>
                <c:pt idx="480">
                  <c:v>1</c:v>
                </c:pt>
                <c:pt idx="481">
                  <c:v>2</c:v>
                </c:pt>
                <c:pt idx="482">
                  <c:v>3</c:v>
                </c:pt>
                <c:pt idx="483">
                  <c:v>4</c:v>
                </c:pt>
                <c:pt idx="484">
                  <c:v>5</c:v>
                </c:pt>
                <c:pt idx="485">
                  <c:v>6</c:v>
                </c:pt>
                <c:pt idx="486">
                  <c:v>7</c:v>
                </c:pt>
                <c:pt idx="487">
                  <c:v>8</c:v>
                </c:pt>
                <c:pt idx="488">
                  <c:v>9</c:v>
                </c:pt>
                <c:pt idx="489">
                  <c:v>10</c:v>
                </c:pt>
                <c:pt idx="490">
                  <c:v>11</c:v>
                </c:pt>
                <c:pt idx="491">
                  <c:v>12</c:v>
                </c:pt>
                <c:pt idx="492">
                  <c:v>13</c:v>
                </c:pt>
                <c:pt idx="493">
                  <c:v>14</c:v>
                </c:pt>
                <c:pt idx="494">
                  <c:v>15</c:v>
                </c:pt>
                <c:pt idx="495">
                  <c:v>16</c:v>
                </c:pt>
                <c:pt idx="496">
                  <c:v>17</c:v>
                </c:pt>
                <c:pt idx="497">
                  <c:v>18</c:v>
                </c:pt>
                <c:pt idx="498">
                  <c:v>19</c:v>
                </c:pt>
                <c:pt idx="499">
                  <c:v>20</c:v>
                </c:pt>
                <c:pt idx="500">
                  <c:v>21</c:v>
                </c:pt>
                <c:pt idx="501">
                  <c:v>22</c:v>
                </c:pt>
                <c:pt idx="502">
                  <c:v>23</c:v>
                </c:pt>
                <c:pt idx="503">
                  <c:v>24</c:v>
                </c:pt>
                <c:pt idx="504">
                  <c:v>1</c:v>
                </c:pt>
                <c:pt idx="505">
                  <c:v>2</c:v>
                </c:pt>
                <c:pt idx="506">
                  <c:v>3</c:v>
                </c:pt>
                <c:pt idx="507">
                  <c:v>4</c:v>
                </c:pt>
                <c:pt idx="508">
                  <c:v>5</c:v>
                </c:pt>
                <c:pt idx="509">
                  <c:v>6</c:v>
                </c:pt>
                <c:pt idx="510">
                  <c:v>7</c:v>
                </c:pt>
                <c:pt idx="511">
                  <c:v>8</c:v>
                </c:pt>
                <c:pt idx="512">
                  <c:v>9</c:v>
                </c:pt>
                <c:pt idx="513">
                  <c:v>10</c:v>
                </c:pt>
                <c:pt idx="514">
                  <c:v>11</c:v>
                </c:pt>
                <c:pt idx="515">
                  <c:v>12</c:v>
                </c:pt>
                <c:pt idx="516">
                  <c:v>13</c:v>
                </c:pt>
                <c:pt idx="517">
                  <c:v>14</c:v>
                </c:pt>
                <c:pt idx="518">
                  <c:v>15</c:v>
                </c:pt>
                <c:pt idx="519">
                  <c:v>16</c:v>
                </c:pt>
                <c:pt idx="520">
                  <c:v>17</c:v>
                </c:pt>
                <c:pt idx="521">
                  <c:v>18</c:v>
                </c:pt>
                <c:pt idx="522">
                  <c:v>19</c:v>
                </c:pt>
                <c:pt idx="523">
                  <c:v>20</c:v>
                </c:pt>
                <c:pt idx="524">
                  <c:v>21</c:v>
                </c:pt>
                <c:pt idx="525">
                  <c:v>22</c:v>
                </c:pt>
                <c:pt idx="526">
                  <c:v>23</c:v>
                </c:pt>
                <c:pt idx="527">
                  <c:v>24</c:v>
                </c:pt>
                <c:pt idx="528">
                  <c:v>1</c:v>
                </c:pt>
                <c:pt idx="529">
                  <c:v>2</c:v>
                </c:pt>
                <c:pt idx="530">
                  <c:v>3</c:v>
                </c:pt>
                <c:pt idx="531">
                  <c:v>4</c:v>
                </c:pt>
                <c:pt idx="532">
                  <c:v>5</c:v>
                </c:pt>
                <c:pt idx="533">
                  <c:v>6</c:v>
                </c:pt>
                <c:pt idx="534">
                  <c:v>7</c:v>
                </c:pt>
                <c:pt idx="535">
                  <c:v>8</c:v>
                </c:pt>
                <c:pt idx="536">
                  <c:v>9</c:v>
                </c:pt>
                <c:pt idx="537">
                  <c:v>10</c:v>
                </c:pt>
                <c:pt idx="538">
                  <c:v>11</c:v>
                </c:pt>
                <c:pt idx="539">
                  <c:v>12</c:v>
                </c:pt>
                <c:pt idx="540">
                  <c:v>13</c:v>
                </c:pt>
                <c:pt idx="541">
                  <c:v>14</c:v>
                </c:pt>
                <c:pt idx="542">
                  <c:v>15</c:v>
                </c:pt>
                <c:pt idx="543">
                  <c:v>16</c:v>
                </c:pt>
                <c:pt idx="544">
                  <c:v>17</c:v>
                </c:pt>
                <c:pt idx="545">
                  <c:v>18</c:v>
                </c:pt>
                <c:pt idx="546">
                  <c:v>19</c:v>
                </c:pt>
                <c:pt idx="547">
                  <c:v>20</c:v>
                </c:pt>
                <c:pt idx="548">
                  <c:v>21</c:v>
                </c:pt>
                <c:pt idx="549">
                  <c:v>22</c:v>
                </c:pt>
                <c:pt idx="550">
                  <c:v>23</c:v>
                </c:pt>
                <c:pt idx="551">
                  <c:v>24</c:v>
                </c:pt>
                <c:pt idx="552">
                  <c:v>1</c:v>
                </c:pt>
                <c:pt idx="553">
                  <c:v>2</c:v>
                </c:pt>
                <c:pt idx="554">
                  <c:v>3</c:v>
                </c:pt>
                <c:pt idx="555">
                  <c:v>4</c:v>
                </c:pt>
                <c:pt idx="556">
                  <c:v>5</c:v>
                </c:pt>
                <c:pt idx="557">
                  <c:v>6</c:v>
                </c:pt>
                <c:pt idx="558">
                  <c:v>7</c:v>
                </c:pt>
                <c:pt idx="559">
                  <c:v>8</c:v>
                </c:pt>
                <c:pt idx="560">
                  <c:v>9</c:v>
                </c:pt>
                <c:pt idx="561">
                  <c:v>10</c:v>
                </c:pt>
                <c:pt idx="562">
                  <c:v>11</c:v>
                </c:pt>
                <c:pt idx="563">
                  <c:v>12</c:v>
                </c:pt>
                <c:pt idx="564">
                  <c:v>13</c:v>
                </c:pt>
                <c:pt idx="565">
                  <c:v>14</c:v>
                </c:pt>
                <c:pt idx="566">
                  <c:v>15</c:v>
                </c:pt>
                <c:pt idx="567">
                  <c:v>16</c:v>
                </c:pt>
                <c:pt idx="568">
                  <c:v>17</c:v>
                </c:pt>
                <c:pt idx="569">
                  <c:v>18</c:v>
                </c:pt>
                <c:pt idx="570">
                  <c:v>19</c:v>
                </c:pt>
                <c:pt idx="571">
                  <c:v>20</c:v>
                </c:pt>
                <c:pt idx="572">
                  <c:v>21</c:v>
                </c:pt>
                <c:pt idx="573">
                  <c:v>22</c:v>
                </c:pt>
                <c:pt idx="574">
                  <c:v>23</c:v>
                </c:pt>
                <c:pt idx="575">
                  <c:v>24</c:v>
                </c:pt>
                <c:pt idx="576">
                  <c:v>1</c:v>
                </c:pt>
                <c:pt idx="577">
                  <c:v>2</c:v>
                </c:pt>
                <c:pt idx="578">
                  <c:v>3</c:v>
                </c:pt>
                <c:pt idx="579">
                  <c:v>4</c:v>
                </c:pt>
                <c:pt idx="580">
                  <c:v>5</c:v>
                </c:pt>
                <c:pt idx="581">
                  <c:v>6</c:v>
                </c:pt>
                <c:pt idx="582">
                  <c:v>7</c:v>
                </c:pt>
                <c:pt idx="583">
                  <c:v>8</c:v>
                </c:pt>
                <c:pt idx="584">
                  <c:v>9</c:v>
                </c:pt>
                <c:pt idx="585">
                  <c:v>10</c:v>
                </c:pt>
                <c:pt idx="586">
                  <c:v>11</c:v>
                </c:pt>
                <c:pt idx="587">
                  <c:v>12</c:v>
                </c:pt>
                <c:pt idx="588">
                  <c:v>13</c:v>
                </c:pt>
                <c:pt idx="589">
                  <c:v>14</c:v>
                </c:pt>
                <c:pt idx="590">
                  <c:v>15</c:v>
                </c:pt>
                <c:pt idx="591">
                  <c:v>16</c:v>
                </c:pt>
                <c:pt idx="592">
                  <c:v>17</c:v>
                </c:pt>
                <c:pt idx="593">
                  <c:v>18</c:v>
                </c:pt>
                <c:pt idx="594">
                  <c:v>19</c:v>
                </c:pt>
                <c:pt idx="595">
                  <c:v>20</c:v>
                </c:pt>
                <c:pt idx="596">
                  <c:v>21</c:v>
                </c:pt>
                <c:pt idx="597">
                  <c:v>22</c:v>
                </c:pt>
                <c:pt idx="598">
                  <c:v>23</c:v>
                </c:pt>
                <c:pt idx="599">
                  <c:v>24</c:v>
                </c:pt>
                <c:pt idx="600">
                  <c:v>1</c:v>
                </c:pt>
                <c:pt idx="601">
                  <c:v>2</c:v>
                </c:pt>
                <c:pt idx="602">
                  <c:v>3</c:v>
                </c:pt>
                <c:pt idx="603">
                  <c:v>4</c:v>
                </c:pt>
                <c:pt idx="604">
                  <c:v>5</c:v>
                </c:pt>
                <c:pt idx="605">
                  <c:v>6</c:v>
                </c:pt>
                <c:pt idx="606">
                  <c:v>7</c:v>
                </c:pt>
                <c:pt idx="607">
                  <c:v>8</c:v>
                </c:pt>
                <c:pt idx="608">
                  <c:v>9</c:v>
                </c:pt>
                <c:pt idx="609">
                  <c:v>10</c:v>
                </c:pt>
                <c:pt idx="610">
                  <c:v>11</c:v>
                </c:pt>
                <c:pt idx="611">
                  <c:v>12</c:v>
                </c:pt>
                <c:pt idx="612">
                  <c:v>13</c:v>
                </c:pt>
                <c:pt idx="613">
                  <c:v>14</c:v>
                </c:pt>
                <c:pt idx="614">
                  <c:v>15</c:v>
                </c:pt>
                <c:pt idx="615">
                  <c:v>16</c:v>
                </c:pt>
                <c:pt idx="616">
                  <c:v>17</c:v>
                </c:pt>
                <c:pt idx="617">
                  <c:v>18</c:v>
                </c:pt>
                <c:pt idx="618">
                  <c:v>19</c:v>
                </c:pt>
                <c:pt idx="619">
                  <c:v>20</c:v>
                </c:pt>
                <c:pt idx="620">
                  <c:v>21</c:v>
                </c:pt>
                <c:pt idx="621">
                  <c:v>22</c:v>
                </c:pt>
                <c:pt idx="622">
                  <c:v>23</c:v>
                </c:pt>
                <c:pt idx="623">
                  <c:v>24</c:v>
                </c:pt>
                <c:pt idx="624">
                  <c:v>1</c:v>
                </c:pt>
                <c:pt idx="625">
                  <c:v>2</c:v>
                </c:pt>
                <c:pt idx="626">
                  <c:v>3</c:v>
                </c:pt>
                <c:pt idx="627">
                  <c:v>4</c:v>
                </c:pt>
                <c:pt idx="628">
                  <c:v>5</c:v>
                </c:pt>
                <c:pt idx="629">
                  <c:v>6</c:v>
                </c:pt>
                <c:pt idx="630">
                  <c:v>7</c:v>
                </c:pt>
                <c:pt idx="631">
                  <c:v>8</c:v>
                </c:pt>
                <c:pt idx="632">
                  <c:v>9</c:v>
                </c:pt>
                <c:pt idx="633">
                  <c:v>10</c:v>
                </c:pt>
                <c:pt idx="634">
                  <c:v>11</c:v>
                </c:pt>
                <c:pt idx="635">
                  <c:v>12</c:v>
                </c:pt>
                <c:pt idx="636">
                  <c:v>13</c:v>
                </c:pt>
                <c:pt idx="637">
                  <c:v>14</c:v>
                </c:pt>
                <c:pt idx="638">
                  <c:v>15</c:v>
                </c:pt>
                <c:pt idx="639">
                  <c:v>16</c:v>
                </c:pt>
                <c:pt idx="640">
                  <c:v>17</c:v>
                </c:pt>
                <c:pt idx="641">
                  <c:v>18</c:v>
                </c:pt>
                <c:pt idx="642">
                  <c:v>19</c:v>
                </c:pt>
                <c:pt idx="643">
                  <c:v>20</c:v>
                </c:pt>
                <c:pt idx="644">
                  <c:v>21</c:v>
                </c:pt>
                <c:pt idx="645">
                  <c:v>22</c:v>
                </c:pt>
                <c:pt idx="646">
                  <c:v>23</c:v>
                </c:pt>
                <c:pt idx="647">
                  <c:v>24</c:v>
                </c:pt>
                <c:pt idx="648">
                  <c:v>1</c:v>
                </c:pt>
                <c:pt idx="649">
                  <c:v>2</c:v>
                </c:pt>
                <c:pt idx="650">
                  <c:v>3</c:v>
                </c:pt>
                <c:pt idx="651">
                  <c:v>4</c:v>
                </c:pt>
                <c:pt idx="652">
                  <c:v>5</c:v>
                </c:pt>
                <c:pt idx="653">
                  <c:v>6</c:v>
                </c:pt>
                <c:pt idx="654">
                  <c:v>7</c:v>
                </c:pt>
                <c:pt idx="655">
                  <c:v>8</c:v>
                </c:pt>
                <c:pt idx="656">
                  <c:v>9</c:v>
                </c:pt>
                <c:pt idx="657">
                  <c:v>10</c:v>
                </c:pt>
                <c:pt idx="658">
                  <c:v>11</c:v>
                </c:pt>
                <c:pt idx="659">
                  <c:v>12</c:v>
                </c:pt>
                <c:pt idx="660">
                  <c:v>13</c:v>
                </c:pt>
                <c:pt idx="661">
                  <c:v>14</c:v>
                </c:pt>
                <c:pt idx="662">
                  <c:v>15</c:v>
                </c:pt>
                <c:pt idx="663">
                  <c:v>16</c:v>
                </c:pt>
                <c:pt idx="664">
                  <c:v>17</c:v>
                </c:pt>
                <c:pt idx="665">
                  <c:v>18</c:v>
                </c:pt>
                <c:pt idx="666">
                  <c:v>19</c:v>
                </c:pt>
                <c:pt idx="667">
                  <c:v>20</c:v>
                </c:pt>
                <c:pt idx="668">
                  <c:v>21</c:v>
                </c:pt>
                <c:pt idx="669">
                  <c:v>22</c:v>
                </c:pt>
                <c:pt idx="670">
                  <c:v>23</c:v>
                </c:pt>
                <c:pt idx="671">
                  <c:v>24</c:v>
                </c:pt>
                <c:pt idx="672">
                  <c:v>1</c:v>
                </c:pt>
                <c:pt idx="673">
                  <c:v>2</c:v>
                </c:pt>
                <c:pt idx="674">
                  <c:v>3</c:v>
                </c:pt>
                <c:pt idx="675">
                  <c:v>4</c:v>
                </c:pt>
                <c:pt idx="676">
                  <c:v>5</c:v>
                </c:pt>
                <c:pt idx="677">
                  <c:v>6</c:v>
                </c:pt>
                <c:pt idx="678">
                  <c:v>7</c:v>
                </c:pt>
                <c:pt idx="679">
                  <c:v>8</c:v>
                </c:pt>
                <c:pt idx="680">
                  <c:v>9</c:v>
                </c:pt>
                <c:pt idx="681">
                  <c:v>10</c:v>
                </c:pt>
                <c:pt idx="682">
                  <c:v>11</c:v>
                </c:pt>
                <c:pt idx="683">
                  <c:v>12</c:v>
                </c:pt>
                <c:pt idx="684">
                  <c:v>13</c:v>
                </c:pt>
                <c:pt idx="685">
                  <c:v>14</c:v>
                </c:pt>
                <c:pt idx="686">
                  <c:v>15</c:v>
                </c:pt>
                <c:pt idx="687">
                  <c:v>16</c:v>
                </c:pt>
                <c:pt idx="688">
                  <c:v>17</c:v>
                </c:pt>
                <c:pt idx="689">
                  <c:v>18</c:v>
                </c:pt>
                <c:pt idx="690">
                  <c:v>19</c:v>
                </c:pt>
                <c:pt idx="691">
                  <c:v>20</c:v>
                </c:pt>
                <c:pt idx="692">
                  <c:v>21</c:v>
                </c:pt>
                <c:pt idx="693">
                  <c:v>22</c:v>
                </c:pt>
                <c:pt idx="694">
                  <c:v>23</c:v>
                </c:pt>
                <c:pt idx="695">
                  <c:v>24</c:v>
                </c:pt>
                <c:pt idx="696">
                  <c:v>1</c:v>
                </c:pt>
                <c:pt idx="697">
                  <c:v>2</c:v>
                </c:pt>
                <c:pt idx="698">
                  <c:v>3</c:v>
                </c:pt>
                <c:pt idx="699">
                  <c:v>4</c:v>
                </c:pt>
                <c:pt idx="700">
                  <c:v>5</c:v>
                </c:pt>
                <c:pt idx="701">
                  <c:v>6</c:v>
                </c:pt>
                <c:pt idx="702">
                  <c:v>7</c:v>
                </c:pt>
                <c:pt idx="703">
                  <c:v>8</c:v>
                </c:pt>
                <c:pt idx="704">
                  <c:v>9</c:v>
                </c:pt>
                <c:pt idx="705">
                  <c:v>10</c:v>
                </c:pt>
                <c:pt idx="706">
                  <c:v>11</c:v>
                </c:pt>
                <c:pt idx="707">
                  <c:v>12</c:v>
                </c:pt>
                <c:pt idx="708">
                  <c:v>13</c:v>
                </c:pt>
                <c:pt idx="709">
                  <c:v>14</c:v>
                </c:pt>
                <c:pt idx="710">
                  <c:v>15</c:v>
                </c:pt>
                <c:pt idx="711">
                  <c:v>16</c:v>
                </c:pt>
                <c:pt idx="712">
                  <c:v>17</c:v>
                </c:pt>
                <c:pt idx="713">
                  <c:v>18</c:v>
                </c:pt>
                <c:pt idx="714">
                  <c:v>19</c:v>
                </c:pt>
                <c:pt idx="715">
                  <c:v>20</c:v>
                </c:pt>
                <c:pt idx="716">
                  <c:v>21</c:v>
                </c:pt>
                <c:pt idx="717">
                  <c:v>22</c:v>
                </c:pt>
                <c:pt idx="718">
                  <c:v>23</c:v>
                </c:pt>
                <c:pt idx="719">
                  <c:v>24</c:v>
                </c:pt>
                <c:pt idx="720">
                  <c:v>1</c:v>
                </c:pt>
                <c:pt idx="721">
                  <c:v>2</c:v>
                </c:pt>
                <c:pt idx="722">
                  <c:v>3</c:v>
                </c:pt>
                <c:pt idx="723">
                  <c:v>4</c:v>
                </c:pt>
                <c:pt idx="724">
                  <c:v>5</c:v>
                </c:pt>
                <c:pt idx="725">
                  <c:v>6</c:v>
                </c:pt>
                <c:pt idx="726">
                  <c:v>7</c:v>
                </c:pt>
                <c:pt idx="727">
                  <c:v>8</c:v>
                </c:pt>
                <c:pt idx="728">
                  <c:v>9</c:v>
                </c:pt>
                <c:pt idx="729">
                  <c:v>10</c:v>
                </c:pt>
                <c:pt idx="730">
                  <c:v>11</c:v>
                </c:pt>
                <c:pt idx="731">
                  <c:v>12</c:v>
                </c:pt>
                <c:pt idx="732">
                  <c:v>13</c:v>
                </c:pt>
                <c:pt idx="733">
                  <c:v>14</c:v>
                </c:pt>
                <c:pt idx="734">
                  <c:v>15</c:v>
                </c:pt>
                <c:pt idx="735">
                  <c:v>16</c:v>
                </c:pt>
                <c:pt idx="736">
                  <c:v>17</c:v>
                </c:pt>
                <c:pt idx="737">
                  <c:v>18</c:v>
                </c:pt>
                <c:pt idx="738">
                  <c:v>19</c:v>
                </c:pt>
                <c:pt idx="739">
                  <c:v>20</c:v>
                </c:pt>
                <c:pt idx="740">
                  <c:v>21</c:v>
                </c:pt>
                <c:pt idx="741">
                  <c:v>22</c:v>
                </c:pt>
                <c:pt idx="742">
                  <c:v>23</c:v>
                </c:pt>
                <c:pt idx="743">
                  <c:v>24</c:v>
                </c:pt>
              </c:numCache>
            </c:numRef>
          </c:cat>
          <c:val>
            <c:numRef>
              <c:f>Figure!$AF$2:$AF$746</c:f>
              <c:numCache>
                <c:formatCode>#,##0</c:formatCode>
                <c:ptCount val="745"/>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313.63886660247408</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393.95259311351947</c:v>
                </c:pt>
                <c:pt idx="73">
                  <c:v>323.62273988378001</c:v>
                </c:pt>
                <c:pt idx="74">
                  <c:v>184.33507892929629</c:v>
                </c:pt>
                <c:pt idx="75">
                  <c:v>28.569447989037144</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409.80533979301072</c:v>
                </c:pt>
                <c:pt idx="99">
                  <c:v>1724.2061687441146</c:v>
                </c:pt>
                <c:pt idx="100">
                  <c:v>1693.3028644426868</c:v>
                </c:pt>
                <c:pt idx="101">
                  <c:v>1757.3060923952235</c:v>
                </c:pt>
                <c:pt idx="102">
                  <c:v>275.01753314638154</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578.22302377852247</c:v>
                </c:pt>
                <c:pt idx="217">
                  <c:v>1720.7049042236395</c:v>
                </c:pt>
                <c:pt idx="218">
                  <c:v>2146.7411502175619</c:v>
                </c:pt>
                <c:pt idx="219">
                  <c:v>3243.8622464081254</c:v>
                </c:pt>
                <c:pt idx="220">
                  <c:v>3925.2499536197702</c:v>
                </c:pt>
                <c:pt idx="221">
                  <c:v>4472.6531651085625</c:v>
                </c:pt>
                <c:pt idx="222">
                  <c:v>4430.44840032924</c:v>
                </c:pt>
                <c:pt idx="223">
                  <c:v>2975.5531630644255</c:v>
                </c:pt>
                <c:pt idx="224">
                  <c:v>2290.1546945234149</c:v>
                </c:pt>
                <c:pt idx="225">
                  <c:v>1616.4655408910658</c:v>
                </c:pt>
                <c:pt idx="226">
                  <c:v>308.461832542087</c:v>
                </c:pt>
                <c:pt idx="227">
                  <c:v>0</c:v>
                </c:pt>
                <c:pt idx="228">
                  <c:v>0</c:v>
                </c:pt>
                <c:pt idx="229">
                  <c:v>0</c:v>
                </c:pt>
                <c:pt idx="230">
                  <c:v>0</c:v>
                </c:pt>
                <c:pt idx="231">
                  <c:v>0</c:v>
                </c:pt>
                <c:pt idx="232">
                  <c:v>0</c:v>
                </c:pt>
                <c:pt idx="233">
                  <c:v>0</c:v>
                </c:pt>
                <c:pt idx="234">
                  <c:v>570.56204323244128</c:v>
                </c:pt>
                <c:pt idx="235">
                  <c:v>1162.854868087923</c:v>
                </c:pt>
                <c:pt idx="236">
                  <c:v>1708.6319887208156</c:v>
                </c:pt>
                <c:pt idx="237">
                  <c:v>2267.6721298550419</c:v>
                </c:pt>
                <c:pt idx="238">
                  <c:v>3564.0194514813938</c:v>
                </c:pt>
                <c:pt idx="239">
                  <c:v>4687.2801073229366</c:v>
                </c:pt>
                <c:pt idx="240">
                  <c:v>6273.9375708980861</c:v>
                </c:pt>
                <c:pt idx="241">
                  <c:v>6911.5470928442737</c:v>
                </c:pt>
                <c:pt idx="242">
                  <c:v>7047.1312317673055</c:v>
                </c:pt>
                <c:pt idx="243">
                  <c:v>7215.0679232002494</c:v>
                </c:pt>
                <c:pt idx="244">
                  <c:v>7061.1024759244392</c:v>
                </c:pt>
                <c:pt idx="245">
                  <c:v>6347.8975039648922</c:v>
                </c:pt>
                <c:pt idx="246">
                  <c:v>4554.1900121850904</c:v>
                </c:pt>
                <c:pt idx="247">
                  <c:v>1602.6462330337908</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71.945878435377381</c:v>
                </c:pt>
                <c:pt idx="360">
                  <c:v>1761.8915683562518</c:v>
                </c:pt>
                <c:pt idx="361">
                  <c:v>2647.0075317542505</c:v>
                </c:pt>
                <c:pt idx="362">
                  <c:v>3294.5351755602442</c:v>
                </c:pt>
                <c:pt idx="363">
                  <c:v>3928.0588295644793</c:v>
                </c:pt>
                <c:pt idx="364">
                  <c:v>4741.2940352663973</c:v>
                </c:pt>
                <c:pt idx="365">
                  <c:v>5146.8490439098405</c:v>
                </c:pt>
                <c:pt idx="366">
                  <c:v>4933.897313849935</c:v>
                </c:pt>
                <c:pt idx="367">
                  <c:v>4311.1551491056944</c:v>
                </c:pt>
                <c:pt idx="368">
                  <c:v>3107.5141508171801</c:v>
                </c:pt>
                <c:pt idx="369">
                  <c:v>1773.4867680162661</c:v>
                </c:pt>
                <c:pt idx="370">
                  <c:v>2142.6176771352038</c:v>
                </c:pt>
                <c:pt idx="371">
                  <c:v>3347.8574897578928</c:v>
                </c:pt>
                <c:pt idx="372">
                  <c:v>4732.9456690448242</c:v>
                </c:pt>
                <c:pt idx="373">
                  <c:v>4994.0142119882839</c:v>
                </c:pt>
                <c:pt idx="374">
                  <c:v>5073.4112335142017</c:v>
                </c:pt>
                <c:pt idx="375">
                  <c:v>5052.9752692136899</c:v>
                </c:pt>
                <c:pt idx="376">
                  <c:v>5337.1146140459423</c:v>
                </c:pt>
                <c:pt idx="377">
                  <c:v>5694.4320191623574</c:v>
                </c:pt>
                <c:pt idx="378">
                  <c:v>6080.0998560424778</c:v>
                </c:pt>
                <c:pt idx="379">
                  <c:v>6926.0223522679225</c:v>
                </c:pt>
                <c:pt idx="380">
                  <c:v>7781.982785375827</c:v>
                </c:pt>
                <c:pt idx="381">
                  <c:v>9096.6811870195597</c:v>
                </c:pt>
                <c:pt idx="382">
                  <c:v>10104.237730826266</c:v>
                </c:pt>
                <c:pt idx="383">
                  <c:v>11457.506907994419</c:v>
                </c:pt>
                <c:pt idx="384">
                  <c:v>12928.406950772074</c:v>
                </c:pt>
                <c:pt idx="385">
                  <c:v>13692.517399860402</c:v>
                </c:pt>
                <c:pt idx="386">
                  <c:v>14780.723634243559</c:v>
                </c:pt>
                <c:pt idx="387">
                  <c:v>15445.245804172129</c:v>
                </c:pt>
                <c:pt idx="388">
                  <c:v>15690.405218558697</c:v>
                </c:pt>
                <c:pt idx="389">
                  <c:v>15626.671471605066</c:v>
                </c:pt>
                <c:pt idx="390">
                  <c:v>15083.580104276563</c:v>
                </c:pt>
                <c:pt idx="391">
                  <c:v>14343.991099820218</c:v>
                </c:pt>
                <c:pt idx="392">
                  <c:v>13631.35483704197</c:v>
                </c:pt>
                <c:pt idx="393">
                  <c:v>12695.287161588303</c:v>
                </c:pt>
                <c:pt idx="394">
                  <c:v>12050.646787104488</c:v>
                </c:pt>
                <c:pt idx="395">
                  <c:v>11575.498353521922</c:v>
                </c:pt>
                <c:pt idx="396">
                  <c:v>11529.209190480226</c:v>
                </c:pt>
                <c:pt idx="397">
                  <c:v>10817.539350413779</c:v>
                </c:pt>
                <c:pt idx="398">
                  <c:v>9736.6306691340524</c:v>
                </c:pt>
                <c:pt idx="399">
                  <c:v>9028.5180365641154</c:v>
                </c:pt>
                <c:pt idx="400">
                  <c:v>8315.3543409938047</c:v>
                </c:pt>
                <c:pt idx="401">
                  <c:v>7369.3702501059888</c:v>
                </c:pt>
                <c:pt idx="402">
                  <c:v>7912.1985927412643</c:v>
                </c:pt>
                <c:pt idx="403">
                  <c:v>8771.4614324311369</c:v>
                </c:pt>
                <c:pt idx="404">
                  <c:v>9648.7865291260314</c:v>
                </c:pt>
                <c:pt idx="405">
                  <c:v>10642.121624183002</c:v>
                </c:pt>
                <c:pt idx="406">
                  <c:v>12172.570050528622</c:v>
                </c:pt>
                <c:pt idx="407">
                  <c:v>12943.467170886663</c:v>
                </c:pt>
                <c:pt idx="408">
                  <c:v>14311.254324804206</c:v>
                </c:pt>
                <c:pt idx="409">
                  <c:v>14387.14796890953</c:v>
                </c:pt>
                <c:pt idx="410">
                  <c:v>14762.385365010243</c:v>
                </c:pt>
                <c:pt idx="411">
                  <c:v>14811.16420197246</c:v>
                </c:pt>
                <c:pt idx="412">
                  <c:v>14447.922336846892</c:v>
                </c:pt>
                <c:pt idx="413">
                  <c:v>13460.702676634171</c:v>
                </c:pt>
                <c:pt idx="414">
                  <c:v>12261.826613726214</c:v>
                </c:pt>
                <c:pt idx="415">
                  <c:v>9150.231630952936</c:v>
                </c:pt>
                <c:pt idx="416">
                  <c:v>7035.9373269947209</c:v>
                </c:pt>
                <c:pt idx="417">
                  <c:v>6313.1948959463225</c:v>
                </c:pt>
                <c:pt idx="418">
                  <c:v>7293.6424910491987</c:v>
                </c:pt>
                <c:pt idx="419">
                  <c:v>8981.0491871558261</c:v>
                </c:pt>
                <c:pt idx="420">
                  <c:v>10401.518861261189</c:v>
                </c:pt>
                <c:pt idx="421">
                  <c:v>9409.5639225073028</c:v>
                </c:pt>
                <c:pt idx="422">
                  <c:v>6466.9341298695253</c:v>
                </c:pt>
                <c:pt idx="423">
                  <c:v>3733.9281725099027</c:v>
                </c:pt>
                <c:pt idx="424">
                  <c:v>1606.1877635425735</c:v>
                </c:pt>
                <c:pt idx="425">
                  <c:v>0</c:v>
                </c:pt>
                <c:pt idx="426">
                  <c:v>0</c:v>
                </c:pt>
                <c:pt idx="427">
                  <c:v>0</c:v>
                </c:pt>
                <c:pt idx="428">
                  <c:v>144.05184902523069</c:v>
                </c:pt>
                <c:pt idx="429">
                  <c:v>1282.1451408877438</c:v>
                </c:pt>
                <c:pt idx="430">
                  <c:v>2893.7238042027257</c:v>
                </c:pt>
                <c:pt idx="431">
                  <c:v>4417.5352301302009</c:v>
                </c:pt>
                <c:pt idx="432">
                  <c:v>6546.1653086866099</c:v>
                </c:pt>
                <c:pt idx="433">
                  <c:v>9112.3457257406571</c:v>
                </c:pt>
                <c:pt idx="434">
                  <c:v>10272.695919509319</c:v>
                </c:pt>
                <c:pt idx="435">
                  <c:v>11362.0351144126</c:v>
                </c:pt>
                <c:pt idx="436">
                  <c:v>11897.8147742291</c:v>
                </c:pt>
                <c:pt idx="437">
                  <c:v>12711.819113436579</c:v>
                </c:pt>
                <c:pt idx="438">
                  <c:v>12281.07421769537</c:v>
                </c:pt>
                <c:pt idx="439">
                  <c:v>8959.5278189842866</c:v>
                </c:pt>
                <c:pt idx="440">
                  <c:v>6605.5224902982445</c:v>
                </c:pt>
                <c:pt idx="441">
                  <c:v>6455.3073312390661</c:v>
                </c:pt>
                <c:pt idx="442">
                  <c:v>7011.7179672456623</c:v>
                </c:pt>
                <c:pt idx="443">
                  <c:v>7296.8941630703157</c:v>
                </c:pt>
                <c:pt idx="444">
                  <c:v>5604.2421373079997</c:v>
                </c:pt>
                <c:pt idx="445">
                  <c:v>3402.6697785673314</c:v>
                </c:pt>
                <c:pt idx="446">
                  <c:v>863.17834765649968</c:v>
                </c:pt>
                <c:pt idx="447">
                  <c:v>124.04807671620802</c:v>
                </c:pt>
                <c:pt idx="448">
                  <c:v>0</c:v>
                </c:pt>
                <c:pt idx="449">
                  <c:v>0</c:v>
                </c:pt>
                <c:pt idx="450">
                  <c:v>0</c:v>
                </c:pt>
                <c:pt idx="451">
                  <c:v>0</c:v>
                </c:pt>
                <c:pt idx="452">
                  <c:v>923.39325721370915</c:v>
                </c:pt>
                <c:pt idx="453">
                  <c:v>2020.523554000285</c:v>
                </c:pt>
                <c:pt idx="454">
                  <c:v>3133.3159540938032</c:v>
                </c:pt>
                <c:pt idx="455">
                  <c:v>5130.41969697069</c:v>
                </c:pt>
                <c:pt idx="456">
                  <c:v>6297.8131315526225</c:v>
                </c:pt>
                <c:pt idx="457">
                  <c:v>5749.8954925652306</c:v>
                </c:pt>
                <c:pt idx="458">
                  <c:v>5178.4265590529485</c:v>
                </c:pt>
                <c:pt idx="459">
                  <c:v>4333.3467385958829</c:v>
                </c:pt>
                <c:pt idx="460">
                  <c:v>3974.8702515941932</c:v>
                </c:pt>
                <c:pt idx="461">
                  <c:v>3364.781232375155</c:v>
                </c:pt>
                <c:pt idx="462">
                  <c:v>2190.1863599090339</c:v>
                </c:pt>
                <c:pt idx="463">
                  <c:v>0</c:v>
                </c:pt>
                <c:pt idx="464">
                  <c:v>0</c:v>
                </c:pt>
                <c:pt idx="465">
                  <c:v>0</c:v>
                </c:pt>
                <c:pt idx="466">
                  <c:v>0</c:v>
                </c:pt>
                <c:pt idx="467">
                  <c:v>403.19891842426296</c:v>
                </c:pt>
                <c:pt idx="468">
                  <c:v>2821.1756886972435</c:v>
                </c:pt>
                <c:pt idx="469">
                  <c:v>4819.6628120866299</c:v>
                </c:pt>
                <c:pt idx="470">
                  <c:v>5084.1040883107598</c:v>
                </c:pt>
                <c:pt idx="471">
                  <c:v>5662.0028894065872</c:v>
                </c:pt>
                <c:pt idx="472">
                  <c:v>5738.7512372434248</c:v>
                </c:pt>
                <c:pt idx="473">
                  <c:v>5213.4196865606136</c:v>
                </c:pt>
                <c:pt idx="474">
                  <c:v>5063.3253146804127</c:v>
                </c:pt>
                <c:pt idx="475">
                  <c:v>5429.5613786638205</c:v>
                </c:pt>
                <c:pt idx="476">
                  <c:v>6126.3951190851549</c:v>
                </c:pt>
                <c:pt idx="477">
                  <c:v>6969.27020927987</c:v>
                </c:pt>
                <c:pt idx="478">
                  <c:v>7823.2882893620135</c:v>
                </c:pt>
                <c:pt idx="479">
                  <c:v>8873.0356795081752</c:v>
                </c:pt>
                <c:pt idx="480">
                  <c:v>9672.0760293136918</c:v>
                </c:pt>
                <c:pt idx="481">
                  <c:v>9693.1048993887125</c:v>
                </c:pt>
                <c:pt idx="482">
                  <c:v>8945.643597040551</c:v>
                </c:pt>
                <c:pt idx="483">
                  <c:v>8027.6782868597475</c:v>
                </c:pt>
                <c:pt idx="484">
                  <c:v>7517.0242592389714</c:v>
                </c:pt>
                <c:pt idx="485">
                  <c:v>6192.0835284306777</c:v>
                </c:pt>
                <c:pt idx="486">
                  <c:v>4054.8886576033001</c:v>
                </c:pt>
                <c:pt idx="487">
                  <c:v>314.65470795250258</c:v>
                </c:pt>
                <c:pt idx="488">
                  <c:v>0</c:v>
                </c:pt>
                <c:pt idx="489">
                  <c:v>0</c:v>
                </c:pt>
                <c:pt idx="490">
                  <c:v>885.72537361666764</c:v>
                </c:pt>
                <c:pt idx="491">
                  <c:v>3223.2087995687762</c:v>
                </c:pt>
                <c:pt idx="492">
                  <c:v>4423.2797319382444</c:v>
                </c:pt>
                <c:pt idx="493">
                  <c:v>5174.1311093391305</c:v>
                </c:pt>
                <c:pt idx="494">
                  <c:v>5034.502304176458</c:v>
                </c:pt>
                <c:pt idx="495">
                  <c:v>4981.3814094178815</c:v>
                </c:pt>
                <c:pt idx="496">
                  <c:v>4712.1832381658933</c:v>
                </c:pt>
                <c:pt idx="497">
                  <c:v>4814.5756198648451</c:v>
                </c:pt>
                <c:pt idx="498">
                  <c:v>5769.5903061144818</c:v>
                </c:pt>
                <c:pt idx="499">
                  <c:v>5976.9083572571471</c:v>
                </c:pt>
                <c:pt idx="500">
                  <c:v>6371.548070666573</c:v>
                </c:pt>
                <c:pt idx="501">
                  <c:v>7127.2490525719477</c:v>
                </c:pt>
                <c:pt idx="502">
                  <c:v>8295.6329791888547</c:v>
                </c:pt>
                <c:pt idx="503">
                  <c:v>8959.6252821387425</c:v>
                </c:pt>
                <c:pt idx="504">
                  <c:v>10054.225242586959</c:v>
                </c:pt>
                <c:pt idx="505">
                  <c:v>12076.512235678325</c:v>
                </c:pt>
                <c:pt idx="506">
                  <c:v>12751.72453775826</c:v>
                </c:pt>
                <c:pt idx="507">
                  <c:v>12772.416245789369</c:v>
                </c:pt>
                <c:pt idx="508">
                  <c:v>12907.274440805337</c:v>
                </c:pt>
                <c:pt idx="509">
                  <c:v>12515.949194875149</c:v>
                </c:pt>
                <c:pt idx="510">
                  <c:v>10839.552035656299</c:v>
                </c:pt>
                <c:pt idx="511">
                  <c:v>8301.3420608089709</c:v>
                </c:pt>
                <c:pt idx="512">
                  <c:v>6603.0918559171369</c:v>
                </c:pt>
                <c:pt idx="513">
                  <c:v>7186.890883479733</c:v>
                </c:pt>
                <c:pt idx="514">
                  <c:v>8094.1612123673658</c:v>
                </c:pt>
                <c:pt idx="515">
                  <c:v>9527.3267905774082</c:v>
                </c:pt>
                <c:pt idx="516">
                  <c:v>9077.8524516142315</c:v>
                </c:pt>
                <c:pt idx="517">
                  <c:v>9059.2693178996597</c:v>
                </c:pt>
                <c:pt idx="518">
                  <c:v>8294.8146073571406</c:v>
                </c:pt>
                <c:pt idx="519">
                  <c:v>8282.9521264722025</c:v>
                </c:pt>
                <c:pt idx="520">
                  <c:v>7024.2953846180208</c:v>
                </c:pt>
                <c:pt idx="521">
                  <c:v>6283.655759545949</c:v>
                </c:pt>
                <c:pt idx="522">
                  <c:v>6156.4384923034304</c:v>
                </c:pt>
                <c:pt idx="523">
                  <c:v>6979.1969008644664</c:v>
                </c:pt>
                <c:pt idx="524">
                  <c:v>7575.9614622094596</c:v>
                </c:pt>
                <c:pt idx="525">
                  <c:v>8336.7940228900043</c:v>
                </c:pt>
                <c:pt idx="526">
                  <c:v>9995.7550822538888</c:v>
                </c:pt>
                <c:pt idx="527">
                  <c:v>11405.41012091481</c:v>
                </c:pt>
                <c:pt idx="528">
                  <c:v>12382.318973317431</c:v>
                </c:pt>
                <c:pt idx="529">
                  <c:v>14011.891792995826</c:v>
                </c:pt>
                <c:pt idx="530">
                  <c:v>14912.300820538574</c:v>
                </c:pt>
                <c:pt idx="531">
                  <c:v>14901.318386034973</c:v>
                </c:pt>
                <c:pt idx="532">
                  <c:v>15314.618095473004</c:v>
                </c:pt>
                <c:pt idx="533">
                  <c:v>14964.56226447552</c:v>
                </c:pt>
                <c:pt idx="534">
                  <c:v>15669.967684156771</c:v>
                </c:pt>
                <c:pt idx="535">
                  <c:v>14848.297017568802</c:v>
                </c:pt>
                <c:pt idx="536">
                  <c:v>13942.778085148982</c:v>
                </c:pt>
                <c:pt idx="537">
                  <c:v>13238.660121800654</c:v>
                </c:pt>
                <c:pt idx="538">
                  <c:v>12292.730303243659</c:v>
                </c:pt>
                <c:pt idx="539">
                  <c:v>11905.061618011834</c:v>
                </c:pt>
                <c:pt idx="540">
                  <c:v>11760.296673685976</c:v>
                </c:pt>
                <c:pt idx="541">
                  <c:v>10764.592714056575</c:v>
                </c:pt>
                <c:pt idx="542">
                  <c:v>9439.3674444851058</c:v>
                </c:pt>
                <c:pt idx="543">
                  <c:v>8321.5377900584936</c:v>
                </c:pt>
                <c:pt idx="544">
                  <c:v>7160.4698941181414</c:v>
                </c:pt>
                <c:pt idx="545">
                  <c:v>6262.3290444858594</c:v>
                </c:pt>
                <c:pt idx="546">
                  <c:v>6343.8289387293771</c:v>
                </c:pt>
                <c:pt idx="547">
                  <c:v>6704.9386413786051</c:v>
                </c:pt>
                <c:pt idx="548">
                  <c:v>7157.5404351287107</c:v>
                </c:pt>
                <c:pt idx="549">
                  <c:v>7997.4005238619393</c:v>
                </c:pt>
                <c:pt idx="550">
                  <c:v>9040.2508693906129</c:v>
                </c:pt>
                <c:pt idx="551">
                  <c:v>9313.1669747442338</c:v>
                </c:pt>
                <c:pt idx="552">
                  <c:v>10263.813067504962</c:v>
                </c:pt>
                <c:pt idx="553">
                  <c:v>10084.764653692784</c:v>
                </c:pt>
                <c:pt idx="554">
                  <c:v>9595.994122444321</c:v>
                </c:pt>
                <c:pt idx="555">
                  <c:v>9065.9880118620931</c:v>
                </c:pt>
                <c:pt idx="556">
                  <c:v>8035.3039134963401</c:v>
                </c:pt>
                <c:pt idx="557">
                  <c:v>6910.4998537347055</c:v>
                </c:pt>
                <c:pt idx="558">
                  <c:v>6343.4669589802324</c:v>
                </c:pt>
                <c:pt idx="559">
                  <c:v>5142.7494766256095</c:v>
                </c:pt>
                <c:pt idx="560">
                  <c:v>3228.3835590241761</c:v>
                </c:pt>
                <c:pt idx="561">
                  <c:v>2391.2530883806849</c:v>
                </c:pt>
                <c:pt idx="562">
                  <c:v>2057.1221338049581</c:v>
                </c:pt>
                <c:pt idx="563">
                  <c:v>2040.9165797599235</c:v>
                </c:pt>
                <c:pt idx="564">
                  <c:v>2876.9386743220693</c:v>
                </c:pt>
                <c:pt idx="565">
                  <c:v>3379.0511919545461</c:v>
                </c:pt>
                <c:pt idx="566">
                  <c:v>3553.1320518568027</c:v>
                </c:pt>
                <c:pt idx="567">
                  <c:v>3654.0263308847589</c:v>
                </c:pt>
                <c:pt idx="568">
                  <c:v>4895.2112521104245</c:v>
                </c:pt>
                <c:pt idx="569">
                  <c:v>6745.1764356406893</c:v>
                </c:pt>
                <c:pt idx="570">
                  <c:v>10111.986852259455</c:v>
                </c:pt>
                <c:pt idx="571">
                  <c:v>12357.23982051257</c:v>
                </c:pt>
                <c:pt idx="572">
                  <c:v>14058.969373146811</c:v>
                </c:pt>
                <c:pt idx="573">
                  <c:v>14974.073670845353</c:v>
                </c:pt>
                <c:pt idx="574">
                  <c:v>15503.116886097692</c:v>
                </c:pt>
                <c:pt idx="575">
                  <c:v>15846.607600796238</c:v>
                </c:pt>
                <c:pt idx="576">
                  <c:v>16273.77596166281</c:v>
                </c:pt>
                <c:pt idx="577">
                  <c:v>17471.486954575179</c:v>
                </c:pt>
                <c:pt idx="578">
                  <c:v>17366.982349250109</c:v>
                </c:pt>
                <c:pt idx="579">
                  <c:v>16737.953340688764</c:v>
                </c:pt>
                <c:pt idx="580">
                  <c:v>16723.787461471074</c:v>
                </c:pt>
                <c:pt idx="581">
                  <c:v>16771.672510353688</c:v>
                </c:pt>
                <c:pt idx="582">
                  <c:v>17575.747307755457</c:v>
                </c:pt>
                <c:pt idx="583">
                  <c:v>16711.632156826665</c:v>
                </c:pt>
                <c:pt idx="584">
                  <c:v>16748.866017498272</c:v>
                </c:pt>
                <c:pt idx="585">
                  <c:v>17199.565817690956</c:v>
                </c:pt>
                <c:pt idx="586">
                  <c:v>17485.003898775398</c:v>
                </c:pt>
                <c:pt idx="587">
                  <c:v>18072.884227772429</c:v>
                </c:pt>
                <c:pt idx="588">
                  <c:v>18768.094826052144</c:v>
                </c:pt>
                <c:pt idx="589">
                  <c:v>18850.997853258134</c:v>
                </c:pt>
                <c:pt idx="590">
                  <c:v>18528.378869983459</c:v>
                </c:pt>
                <c:pt idx="591">
                  <c:v>17112.420090413987</c:v>
                </c:pt>
                <c:pt idx="592">
                  <c:v>15852.941770207763</c:v>
                </c:pt>
                <c:pt idx="593">
                  <c:v>14931.626590868773</c:v>
                </c:pt>
                <c:pt idx="594">
                  <c:v>14812.123883272641</c:v>
                </c:pt>
                <c:pt idx="595">
                  <c:v>14784.199453802627</c:v>
                </c:pt>
                <c:pt idx="596">
                  <c:v>14811.218109668138</c:v>
                </c:pt>
                <c:pt idx="597">
                  <c:v>14927.300905945485</c:v>
                </c:pt>
                <c:pt idx="598">
                  <c:v>13945.030718891685</c:v>
                </c:pt>
                <c:pt idx="599">
                  <c:v>13532.393172155384</c:v>
                </c:pt>
                <c:pt idx="600">
                  <c:v>13341.395589300919</c:v>
                </c:pt>
                <c:pt idx="601">
                  <c:v>12273.131715717016</c:v>
                </c:pt>
                <c:pt idx="602">
                  <c:v>10814.145191633683</c:v>
                </c:pt>
                <c:pt idx="603">
                  <c:v>10548.639674903445</c:v>
                </c:pt>
                <c:pt idx="604">
                  <c:v>10453.485656770266</c:v>
                </c:pt>
                <c:pt idx="605">
                  <c:v>10925.810044663016</c:v>
                </c:pt>
                <c:pt idx="606">
                  <c:v>11309.070230573539</c:v>
                </c:pt>
                <c:pt idx="607">
                  <c:v>12195.413845827103</c:v>
                </c:pt>
                <c:pt idx="608">
                  <c:v>13870.675140926771</c:v>
                </c:pt>
                <c:pt idx="609">
                  <c:v>14734.550037631874</c:v>
                </c:pt>
                <c:pt idx="610">
                  <c:v>15482.827995443036</c:v>
                </c:pt>
                <c:pt idx="611">
                  <c:v>16520.908368377903</c:v>
                </c:pt>
                <c:pt idx="612">
                  <c:v>17198.107604418343</c:v>
                </c:pt>
                <c:pt idx="613">
                  <c:v>18304.679979996006</c:v>
                </c:pt>
                <c:pt idx="614">
                  <c:v>17692.800507659067</c:v>
                </c:pt>
                <c:pt idx="615">
                  <c:v>17423.683695075895</c:v>
                </c:pt>
                <c:pt idx="616">
                  <c:v>16102.537439420939</c:v>
                </c:pt>
                <c:pt idx="617">
                  <c:v>14175.200925936068</c:v>
                </c:pt>
                <c:pt idx="618">
                  <c:v>13756.117739987811</c:v>
                </c:pt>
                <c:pt idx="619">
                  <c:v>13790.745611895029</c:v>
                </c:pt>
                <c:pt idx="620">
                  <c:v>14221.663379129906</c:v>
                </c:pt>
                <c:pt idx="621">
                  <c:v>15005.12747406806</c:v>
                </c:pt>
                <c:pt idx="622">
                  <c:v>15607.243801079354</c:v>
                </c:pt>
                <c:pt idx="623">
                  <c:v>16853.595002332884</c:v>
                </c:pt>
                <c:pt idx="624">
                  <c:v>17824.295995564476</c:v>
                </c:pt>
                <c:pt idx="625">
                  <c:v>18365.808480948646</c:v>
                </c:pt>
                <c:pt idx="626">
                  <c:v>18262.26683294485</c:v>
                </c:pt>
                <c:pt idx="627">
                  <c:v>18340.138273547316</c:v>
                </c:pt>
                <c:pt idx="628">
                  <c:v>18196.638533915877</c:v>
                </c:pt>
                <c:pt idx="629">
                  <c:v>17640.407180487768</c:v>
                </c:pt>
                <c:pt idx="630">
                  <c:v>16629.121533900572</c:v>
                </c:pt>
                <c:pt idx="631">
                  <c:v>14274.605080352325</c:v>
                </c:pt>
                <c:pt idx="632">
                  <c:v>11305.879959661936</c:v>
                </c:pt>
                <c:pt idx="633">
                  <c:v>9990.5841199987699</c:v>
                </c:pt>
                <c:pt idx="634">
                  <c:v>10442.52777735925</c:v>
                </c:pt>
                <c:pt idx="635">
                  <c:v>10890.798012007566</c:v>
                </c:pt>
                <c:pt idx="636">
                  <c:v>11612.831685230052</c:v>
                </c:pt>
                <c:pt idx="637">
                  <c:v>10840.749432717197</c:v>
                </c:pt>
                <c:pt idx="638">
                  <c:v>8533.719811939156</c:v>
                </c:pt>
                <c:pt idx="639">
                  <c:v>3116.9750852190864</c:v>
                </c:pt>
                <c:pt idx="640">
                  <c:v>0</c:v>
                </c:pt>
                <c:pt idx="641">
                  <c:v>0</c:v>
                </c:pt>
                <c:pt idx="642">
                  <c:v>0</c:v>
                </c:pt>
                <c:pt idx="643">
                  <c:v>0</c:v>
                </c:pt>
                <c:pt idx="644">
                  <c:v>0</c:v>
                </c:pt>
                <c:pt idx="645">
                  <c:v>0</c:v>
                </c:pt>
                <c:pt idx="646">
                  <c:v>0</c:v>
                </c:pt>
                <c:pt idx="647">
                  <c:v>0</c:v>
                </c:pt>
                <c:pt idx="648">
                  <c:v>1993.7085560677751</c:v>
                </c:pt>
                <c:pt idx="649">
                  <c:v>6284.1410416011513</c:v>
                </c:pt>
                <c:pt idx="650">
                  <c:v>8602.2709769524736</c:v>
                </c:pt>
                <c:pt idx="651">
                  <c:v>10287.396587849129</c:v>
                </c:pt>
                <c:pt idx="652">
                  <c:v>11599.341858163312</c:v>
                </c:pt>
                <c:pt idx="653">
                  <c:v>13409.992275801949</c:v>
                </c:pt>
                <c:pt idx="654">
                  <c:v>13603.07052109247</c:v>
                </c:pt>
                <c:pt idx="655">
                  <c:v>11957.010093786637</c:v>
                </c:pt>
                <c:pt idx="656">
                  <c:v>11186.300722116926</c:v>
                </c:pt>
                <c:pt idx="657">
                  <c:v>11239.391829432696</c:v>
                </c:pt>
                <c:pt idx="658">
                  <c:v>12317.459922841248</c:v>
                </c:pt>
                <c:pt idx="659">
                  <c:v>13399.426017660317</c:v>
                </c:pt>
                <c:pt idx="660">
                  <c:v>13750.497936963066</c:v>
                </c:pt>
                <c:pt idx="661">
                  <c:v>13574.582239210629</c:v>
                </c:pt>
                <c:pt idx="662">
                  <c:v>12513.500977786411</c:v>
                </c:pt>
                <c:pt idx="663">
                  <c:v>10778.388252554007</c:v>
                </c:pt>
                <c:pt idx="664">
                  <c:v>9342.2377171925582</c:v>
                </c:pt>
                <c:pt idx="665">
                  <c:v>8904.4550065770982</c:v>
                </c:pt>
                <c:pt idx="666">
                  <c:v>9377.3745866673962</c:v>
                </c:pt>
                <c:pt idx="667">
                  <c:v>8643.3882575296593</c:v>
                </c:pt>
                <c:pt idx="668">
                  <c:v>9826.7485751677996</c:v>
                </c:pt>
                <c:pt idx="669">
                  <c:v>9726.6847231389602</c:v>
                </c:pt>
                <c:pt idx="670">
                  <c:v>10265.972500237551</c:v>
                </c:pt>
                <c:pt idx="671">
                  <c:v>10402.153918051918</c:v>
                </c:pt>
                <c:pt idx="672">
                  <c:v>11780.105335495051</c:v>
                </c:pt>
                <c:pt idx="673">
                  <c:v>13442.698781424322</c:v>
                </c:pt>
                <c:pt idx="674">
                  <c:v>13412.311693760934</c:v>
                </c:pt>
                <c:pt idx="675">
                  <c:v>13131.700335816309</c:v>
                </c:pt>
                <c:pt idx="676">
                  <c:v>13563.062793759202</c:v>
                </c:pt>
                <c:pt idx="677">
                  <c:v>13189.653575258562</c:v>
                </c:pt>
                <c:pt idx="678">
                  <c:v>12612.948783649685</c:v>
                </c:pt>
                <c:pt idx="679">
                  <c:v>11208.965201717492</c:v>
                </c:pt>
                <c:pt idx="680">
                  <c:v>10088.879311440396</c:v>
                </c:pt>
                <c:pt idx="681">
                  <c:v>9411.4997852686902</c:v>
                </c:pt>
                <c:pt idx="682">
                  <c:v>10561.753320735394</c:v>
                </c:pt>
                <c:pt idx="683">
                  <c:v>12083.713509936184</c:v>
                </c:pt>
                <c:pt idx="684">
                  <c:v>13210.681213542552</c:v>
                </c:pt>
                <c:pt idx="685">
                  <c:v>13541.73699192212</c:v>
                </c:pt>
                <c:pt idx="686">
                  <c:v>12127.047602431678</c:v>
                </c:pt>
                <c:pt idx="687">
                  <c:v>9881.9005219336905</c:v>
                </c:pt>
                <c:pt idx="688">
                  <c:v>8139.2753971835227</c:v>
                </c:pt>
                <c:pt idx="689">
                  <c:v>7438.1867247457703</c:v>
                </c:pt>
                <c:pt idx="690">
                  <c:v>7908.0996669055785</c:v>
                </c:pt>
                <c:pt idx="691">
                  <c:v>8456.3407999452538</c:v>
                </c:pt>
                <c:pt idx="692">
                  <c:v>8721.9143313354853</c:v>
                </c:pt>
                <c:pt idx="693">
                  <c:v>8836.3510467392771</c:v>
                </c:pt>
                <c:pt idx="694">
                  <c:v>10006.791953263117</c:v>
                </c:pt>
                <c:pt idx="695">
                  <c:v>10934.04043047451</c:v>
                </c:pt>
                <c:pt idx="696">
                  <c:v>12248.477244010708</c:v>
                </c:pt>
                <c:pt idx="697">
                  <c:v>11754.840797381286</c:v>
                </c:pt>
                <c:pt idx="698">
                  <c:v>12079.036553715223</c:v>
                </c:pt>
                <c:pt idx="699">
                  <c:v>12800.496068020711</c:v>
                </c:pt>
                <c:pt idx="700">
                  <c:v>12764.576186132985</c:v>
                </c:pt>
                <c:pt idx="701">
                  <c:v>13014.233413420152</c:v>
                </c:pt>
                <c:pt idx="702">
                  <c:v>12622.976832171784</c:v>
                </c:pt>
                <c:pt idx="703">
                  <c:v>12680.96552036377</c:v>
                </c:pt>
                <c:pt idx="704">
                  <c:v>12770.607329116625</c:v>
                </c:pt>
                <c:pt idx="705">
                  <c:v>12365.091764793771</c:v>
                </c:pt>
                <c:pt idx="706">
                  <c:v>12167.018045999781</c:v>
                </c:pt>
                <c:pt idx="707">
                  <c:v>12719.060917400118</c:v>
                </c:pt>
                <c:pt idx="708">
                  <c:v>13320.672544617182</c:v>
                </c:pt>
                <c:pt idx="709">
                  <c:v>12651.532952477073</c:v>
                </c:pt>
                <c:pt idx="710">
                  <c:v>11053.320347780835</c:v>
                </c:pt>
                <c:pt idx="711">
                  <c:v>9532.6258426264812</c:v>
                </c:pt>
                <c:pt idx="712">
                  <c:v>6403.3021950592083</c:v>
                </c:pt>
                <c:pt idx="713">
                  <c:v>4928.8527034662766</c:v>
                </c:pt>
                <c:pt idx="714">
                  <c:v>4365.9059119614285</c:v>
                </c:pt>
                <c:pt idx="715">
                  <c:v>2904.2090031041189</c:v>
                </c:pt>
                <c:pt idx="716">
                  <c:v>2674.4932212113945</c:v>
                </c:pt>
                <c:pt idx="717">
                  <c:v>2193.3650999530109</c:v>
                </c:pt>
                <c:pt idx="718">
                  <c:v>2886.9300973482441</c:v>
                </c:pt>
                <c:pt idx="719">
                  <c:v>2964.2105063109102</c:v>
                </c:pt>
                <c:pt idx="720">
                  <c:v>2869.3226382070025</c:v>
                </c:pt>
                <c:pt idx="721">
                  <c:v>2162.2250691920381</c:v>
                </c:pt>
                <c:pt idx="722">
                  <c:v>1171.3043635443773</c:v>
                </c:pt>
                <c:pt idx="723">
                  <c:v>401.49186244953853</c:v>
                </c:pt>
                <c:pt idx="724">
                  <c:v>81.196136610695248</c:v>
                </c:pt>
                <c:pt idx="725">
                  <c:v>0</c:v>
                </c:pt>
                <c:pt idx="726">
                  <c:v>0</c:v>
                </c:pt>
                <c:pt idx="727">
                  <c:v>0</c:v>
                </c:pt>
                <c:pt idx="728">
                  <c:v>99.625190157381439</c:v>
                </c:pt>
                <c:pt idx="729">
                  <c:v>783.72546791404784</c:v>
                </c:pt>
                <c:pt idx="730">
                  <c:v>1063.148156828971</c:v>
                </c:pt>
                <c:pt idx="731">
                  <c:v>1882.2609837450091</c:v>
                </c:pt>
                <c:pt idx="732">
                  <c:v>1804.9161376710108</c:v>
                </c:pt>
                <c:pt idx="733">
                  <c:v>1219.2206515193575</c:v>
                </c:pt>
                <c:pt idx="734">
                  <c:v>212.67754295507621</c:v>
                </c:pt>
                <c:pt idx="735">
                  <c:v>0</c:v>
                </c:pt>
                <c:pt idx="736">
                  <c:v>0</c:v>
                </c:pt>
                <c:pt idx="737">
                  <c:v>165.64592151388933</c:v>
                </c:pt>
                <c:pt idx="738">
                  <c:v>1457.8588202144674</c:v>
                </c:pt>
                <c:pt idx="739">
                  <c:v>2959.1811993416923</c:v>
                </c:pt>
                <c:pt idx="740">
                  <c:v>4252.0489642693028</c:v>
                </c:pt>
                <c:pt idx="741">
                  <c:v>4066.3977492156337</c:v>
                </c:pt>
                <c:pt idx="742">
                  <c:v>3741.3174493724982</c:v>
                </c:pt>
                <c:pt idx="743">
                  <c:v>3949.0836287777456</c:v>
                </c:pt>
                <c:pt idx="744">
                  <c:v>3924.7352488211491</c:v>
                </c:pt>
              </c:numCache>
            </c:numRef>
          </c:val>
          <c:extLst>
            <c:ext xmlns:c16="http://schemas.microsoft.com/office/drawing/2014/chart" uri="{C3380CC4-5D6E-409C-BE32-E72D297353CC}">
              <c16:uniqueId val="{00000000-E2F8-4690-B9CA-1FD0A88000DD}"/>
            </c:ext>
          </c:extLst>
        </c:ser>
        <c:ser>
          <c:idx val="1"/>
          <c:order val="1"/>
          <c:tx>
            <c:strRef>
              <c:f>Figure!$AG$1</c:f>
              <c:strCache>
                <c:ptCount val="1"/>
                <c:pt idx="0">
                  <c:v>RES space</c:v>
                </c:pt>
              </c:strCache>
            </c:strRef>
          </c:tx>
          <c:spPr>
            <a:solidFill>
              <a:schemeClr val="accent6">
                <a:lumMod val="60000"/>
                <a:lumOff val="40000"/>
              </a:schemeClr>
            </a:solidFill>
            <a:ln>
              <a:noFill/>
            </a:ln>
            <a:effectLst/>
          </c:spPr>
          <c:cat>
            <c:numRef>
              <c:f>Figure!$R$3:$R$746</c:f>
              <c:numCache>
                <c:formatCode>_-* #\ ##0_-;\-* #\ ##0_-;_-* "-"??_-;_-@_-</c:formatCode>
                <c:ptCount val="74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1</c:v>
                </c:pt>
                <c:pt idx="25">
                  <c:v>2</c:v>
                </c:pt>
                <c:pt idx="26">
                  <c:v>3</c:v>
                </c:pt>
                <c:pt idx="27">
                  <c:v>4</c:v>
                </c:pt>
                <c:pt idx="28">
                  <c:v>5</c:v>
                </c:pt>
                <c:pt idx="29">
                  <c:v>6</c:v>
                </c:pt>
                <c:pt idx="30">
                  <c:v>7</c:v>
                </c:pt>
                <c:pt idx="31">
                  <c:v>8</c:v>
                </c:pt>
                <c:pt idx="32">
                  <c:v>9</c:v>
                </c:pt>
                <c:pt idx="33">
                  <c:v>10</c:v>
                </c:pt>
                <c:pt idx="34">
                  <c:v>11</c:v>
                </c:pt>
                <c:pt idx="35">
                  <c:v>12</c:v>
                </c:pt>
                <c:pt idx="36">
                  <c:v>13</c:v>
                </c:pt>
                <c:pt idx="37">
                  <c:v>14</c:v>
                </c:pt>
                <c:pt idx="38">
                  <c:v>15</c:v>
                </c:pt>
                <c:pt idx="39">
                  <c:v>16</c:v>
                </c:pt>
                <c:pt idx="40">
                  <c:v>17</c:v>
                </c:pt>
                <c:pt idx="41">
                  <c:v>18</c:v>
                </c:pt>
                <c:pt idx="42">
                  <c:v>19</c:v>
                </c:pt>
                <c:pt idx="43">
                  <c:v>20</c:v>
                </c:pt>
                <c:pt idx="44">
                  <c:v>21</c:v>
                </c:pt>
                <c:pt idx="45">
                  <c:v>22</c:v>
                </c:pt>
                <c:pt idx="46">
                  <c:v>23</c:v>
                </c:pt>
                <c:pt idx="47">
                  <c:v>24</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1</c:v>
                </c:pt>
                <c:pt idx="73">
                  <c:v>2</c:v>
                </c:pt>
                <c:pt idx="74">
                  <c:v>3</c:v>
                </c:pt>
                <c:pt idx="75">
                  <c:v>4</c:v>
                </c:pt>
                <c:pt idx="76">
                  <c:v>5</c:v>
                </c:pt>
                <c:pt idx="77">
                  <c:v>6</c:v>
                </c:pt>
                <c:pt idx="78">
                  <c:v>7</c:v>
                </c:pt>
                <c:pt idx="79">
                  <c:v>8</c:v>
                </c:pt>
                <c:pt idx="80">
                  <c:v>9</c:v>
                </c:pt>
                <c:pt idx="81">
                  <c:v>10</c:v>
                </c:pt>
                <c:pt idx="82">
                  <c:v>11</c:v>
                </c:pt>
                <c:pt idx="83">
                  <c:v>12</c:v>
                </c:pt>
                <c:pt idx="84">
                  <c:v>13</c:v>
                </c:pt>
                <c:pt idx="85">
                  <c:v>14</c:v>
                </c:pt>
                <c:pt idx="86">
                  <c:v>15</c:v>
                </c:pt>
                <c:pt idx="87">
                  <c:v>16</c:v>
                </c:pt>
                <c:pt idx="88">
                  <c:v>17</c:v>
                </c:pt>
                <c:pt idx="89">
                  <c:v>18</c:v>
                </c:pt>
                <c:pt idx="90">
                  <c:v>19</c:v>
                </c:pt>
                <c:pt idx="91">
                  <c:v>20</c:v>
                </c:pt>
                <c:pt idx="92">
                  <c:v>21</c:v>
                </c:pt>
                <c:pt idx="93">
                  <c:v>22</c:v>
                </c:pt>
                <c:pt idx="94">
                  <c:v>23</c:v>
                </c:pt>
                <c:pt idx="95">
                  <c:v>24</c:v>
                </c:pt>
                <c:pt idx="96">
                  <c:v>1</c:v>
                </c:pt>
                <c:pt idx="97">
                  <c:v>2</c:v>
                </c:pt>
                <c:pt idx="98">
                  <c:v>3</c:v>
                </c:pt>
                <c:pt idx="99">
                  <c:v>4</c:v>
                </c:pt>
                <c:pt idx="100">
                  <c:v>5</c:v>
                </c:pt>
                <c:pt idx="101">
                  <c:v>6</c:v>
                </c:pt>
                <c:pt idx="102">
                  <c:v>7</c:v>
                </c:pt>
                <c:pt idx="103">
                  <c:v>8</c:v>
                </c:pt>
                <c:pt idx="104">
                  <c:v>9</c:v>
                </c:pt>
                <c:pt idx="105">
                  <c:v>10</c:v>
                </c:pt>
                <c:pt idx="106">
                  <c:v>11</c:v>
                </c:pt>
                <c:pt idx="107">
                  <c:v>12</c:v>
                </c:pt>
                <c:pt idx="108">
                  <c:v>13</c:v>
                </c:pt>
                <c:pt idx="109">
                  <c:v>14</c:v>
                </c:pt>
                <c:pt idx="110">
                  <c:v>15</c:v>
                </c:pt>
                <c:pt idx="111">
                  <c:v>16</c:v>
                </c:pt>
                <c:pt idx="112">
                  <c:v>17</c:v>
                </c:pt>
                <c:pt idx="113">
                  <c:v>18</c:v>
                </c:pt>
                <c:pt idx="114">
                  <c:v>19</c:v>
                </c:pt>
                <c:pt idx="115">
                  <c:v>20</c:v>
                </c:pt>
                <c:pt idx="116">
                  <c:v>21</c:v>
                </c:pt>
                <c:pt idx="117">
                  <c:v>22</c:v>
                </c:pt>
                <c:pt idx="118">
                  <c:v>23</c:v>
                </c:pt>
                <c:pt idx="119">
                  <c:v>24</c:v>
                </c:pt>
                <c:pt idx="120">
                  <c:v>1</c:v>
                </c:pt>
                <c:pt idx="121">
                  <c:v>2</c:v>
                </c:pt>
                <c:pt idx="122">
                  <c:v>3</c:v>
                </c:pt>
                <c:pt idx="123">
                  <c:v>4</c:v>
                </c:pt>
                <c:pt idx="124">
                  <c:v>5</c:v>
                </c:pt>
                <c:pt idx="125">
                  <c:v>6</c:v>
                </c:pt>
                <c:pt idx="126">
                  <c:v>7</c:v>
                </c:pt>
                <c:pt idx="127">
                  <c:v>8</c:v>
                </c:pt>
                <c:pt idx="128">
                  <c:v>9</c:v>
                </c:pt>
                <c:pt idx="129">
                  <c:v>10</c:v>
                </c:pt>
                <c:pt idx="130">
                  <c:v>11</c:v>
                </c:pt>
                <c:pt idx="131">
                  <c:v>12</c:v>
                </c:pt>
                <c:pt idx="132">
                  <c:v>13</c:v>
                </c:pt>
                <c:pt idx="133">
                  <c:v>14</c:v>
                </c:pt>
                <c:pt idx="134">
                  <c:v>15</c:v>
                </c:pt>
                <c:pt idx="135">
                  <c:v>16</c:v>
                </c:pt>
                <c:pt idx="136">
                  <c:v>17</c:v>
                </c:pt>
                <c:pt idx="137">
                  <c:v>18</c:v>
                </c:pt>
                <c:pt idx="138">
                  <c:v>19</c:v>
                </c:pt>
                <c:pt idx="139">
                  <c:v>20</c:v>
                </c:pt>
                <c:pt idx="140">
                  <c:v>21</c:v>
                </c:pt>
                <c:pt idx="141">
                  <c:v>22</c:v>
                </c:pt>
                <c:pt idx="142">
                  <c:v>23</c:v>
                </c:pt>
                <c:pt idx="143">
                  <c:v>24</c:v>
                </c:pt>
                <c:pt idx="144">
                  <c:v>1</c:v>
                </c:pt>
                <c:pt idx="145">
                  <c:v>2</c:v>
                </c:pt>
                <c:pt idx="146">
                  <c:v>3</c:v>
                </c:pt>
                <c:pt idx="147">
                  <c:v>4</c:v>
                </c:pt>
                <c:pt idx="148">
                  <c:v>5</c:v>
                </c:pt>
                <c:pt idx="149">
                  <c:v>6</c:v>
                </c:pt>
                <c:pt idx="150">
                  <c:v>7</c:v>
                </c:pt>
                <c:pt idx="151">
                  <c:v>8</c:v>
                </c:pt>
                <c:pt idx="152">
                  <c:v>9</c:v>
                </c:pt>
                <c:pt idx="153">
                  <c:v>10</c:v>
                </c:pt>
                <c:pt idx="154">
                  <c:v>11</c:v>
                </c:pt>
                <c:pt idx="155">
                  <c:v>12</c:v>
                </c:pt>
                <c:pt idx="156">
                  <c:v>13</c:v>
                </c:pt>
                <c:pt idx="157">
                  <c:v>14</c:v>
                </c:pt>
                <c:pt idx="158">
                  <c:v>15</c:v>
                </c:pt>
                <c:pt idx="159">
                  <c:v>16</c:v>
                </c:pt>
                <c:pt idx="160">
                  <c:v>17</c:v>
                </c:pt>
                <c:pt idx="161">
                  <c:v>18</c:v>
                </c:pt>
                <c:pt idx="162">
                  <c:v>19</c:v>
                </c:pt>
                <c:pt idx="163">
                  <c:v>20</c:v>
                </c:pt>
                <c:pt idx="164">
                  <c:v>21</c:v>
                </c:pt>
                <c:pt idx="165">
                  <c:v>22</c:v>
                </c:pt>
                <c:pt idx="166">
                  <c:v>23</c:v>
                </c:pt>
                <c:pt idx="167">
                  <c:v>24</c:v>
                </c:pt>
                <c:pt idx="168">
                  <c:v>1</c:v>
                </c:pt>
                <c:pt idx="169">
                  <c:v>2</c:v>
                </c:pt>
                <c:pt idx="170">
                  <c:v>3</c:v>
                </c:pt>
                <c:pt idx="171">
                  <c:v>4</c:v>
                </c:pt>
                <c:pt idx="172">
                  <c:v>5</c:v>
                </c:pt>
                <c:pt idx="173">
                  <c:v>6</c:v>
                </c:pt>
                <c:pt idx="174">
                  <c:v>7</c:v>
                </c:pt>
                <c:pt idx="175">
                  <c:v>8</c:v>
                </c:pt>
                <c:pt idx="176">
                  <c:v>9</c:v>
                </c:pt>
                <c:pt idx="177">
                  <c:v>10</c:v>
                </c:pt>
                <c:pt idx="178">
                  <c:v>11</c:v>
                </c:pt>
                <c:pt idx="179">
                  <c:v>12</c:v>
                </c:pt>
                <c:pt idx="180">
                  <c:v>13</c:v>
                </c:pt>
                <c:pt idx="181">
                  <c:v>14</c:v>
                </c:pt>
                <c:pt idx="182">
                  <c:v>15</c:v>
                </c:pt>
                <c:pt idx="183">
                  <c:v>16</c:v>
                </c:pt>
                <c:pt idx="184">
                  <c:v>17</c:v>
                </c:pt>
                <c:pt idx="185">
                  <c:v>18</c:v>
                </c:pt>
                <c:pt idx="186">
                  <c:v>19</c:v>
                </c:pt>
                <c:pt idx="187">
                  <c:v>20</c:v>
                </c:pt>
                <c:pt idx="188">
                  <c:v>21</c:v>
                </c:pt>
                <c:pt idx="189">
                  <c:v>22</c:v>
                </c:pt>
                <c:pt idx="190">
                  <c:v>23</c:v>
                </c:pt>
                <c:pt idx="191">
                  <c:v>24</c:v>
                </c:pt>
                <c:pt idx="192">
                  <c:v>1</c:v>
                </c:pt>
                <c:pt idx="193">
                  <c:v>2</c:v>
                </c:pt>
                <c:pt idx="194">
                  <c:v>3</c:v>
                </c:pt>
                <c:pt idx="195">
                  <c:v>4</c:v>
                </c:pt>
                <c:pt idx="196">
                  <c:v>5</c:v>
                </c:pt>
                <c:pt idx="197">
                  <c:v>6</c:v>
                </c:pt>
                <c:pt idx="198">
                  <c:v>7</c:v>
                </c:pt>
                <c:pt idx="199">
                  <c:v>8</c:v>
                </c:pt>
                <c:pt idx="200">
                  <c:v>9</c:v>
                </c:pt>
                <c:pt idx="201">
                  <c:v>10</c:v>
                </c:pt>
                <c:pt idx="202">
                  <c:v>11</c:v>
                </c:pt>
                <c:pt idx="203">
                  <c:v>12</c:v>
                </c:pt>
                <c:pt idx="204">
                  <c:v>13</c:v>
                </c:pt>
                <c:pt idx="205">
                  <c:v>14</c:v>
                </c:pt>
                <c:pt idx="206">
                  <c:v>15</c:v>
                </c:pt>
                <c:pt idx="207">
                  <c:v>16</c:v>
                </c:pt>
                <c:pt idx="208">
                  <c:v>17</c:v>
                </c:pt>
                <c:pt idx="209">
                  <c:v>18</c:v>
                </c:pt>
                <c:pt idx="210">
                  <c:v>19</c:v>
                </c:pt>
                <c:pt idx="211">
                  <c:v>20</c:v>
                </c:pt>
                <c:pt idx="212">
                  <c:v>21</c:v>
                </c:pt>
                <c:pt idx="213">
                  <c:v>22</c:v>
                </c:pt>
                <c:pt idx="214">
                  <c:v>23</c:v>
                </c:pt>
                <c:pt idx="215">
                  <c:v>24</c:v>
                </c:pt>
                <c:pt idx="216">
                  <c:v>1</c:v>
                </c:pt>
                <c:pt idx="217">
                  <c:v>2</c:v>
                </c:pt>
                <c:pt idx="218">
                  <c:v>3</c:v>
                </c:pt>
                <c:pt idx="219">
                  <c:v>4</c:v>
                </c:pt>
                <c:pt idx="220">
                  <c:v>5</c:v>
                </c:pt>
                <c:pt idx="221">
                  <c:v>6</c:v>
                </c:pt>
                <c:pt idx="222">
                  <c:v>7</c:v>
                </c:pt>
                <c:pt idx="223">
                  <c:v>8</c:v>
                </c:pt>
                <c:pt idx="224">
                  <c:v>9</c:v>
                </c:pt>
                <c:pt idx="225">
                  <c:v>10</c:v>
                </c:pt>
                <c:pt idx="226">
                  <c:v>11</c:v>
                </c:pt>
                <c:pt idx="227">
                  <c:v>12</c:v>
                </c:pt>
                <c:pt idx="228">
                  <c:v>13</c:v>
                </c:pt>
                <c:pt idx="229">
                  <c:v>14</c:v>
                </c:pt>
                <c:pt idx="230">
                  <c:v>15</c:v>
                </c:pt>
                <c:pt idx="231">
                  <c:v>16</c:v>
                </c:pt>
                <c:pt idx="232">
                  <c:v>17</c:v>
                </c:pt>
                <c:pt idx="233">
                  <c:v>18</c:v>
                </c:pt>
                <c:pt idx="234">
                  <c:v>19</c:v>
                </c:pt>
                <c:pt idx="235">
                  <c:v>20</c:v>
                </c:pt>
                <c:pt idx="236">
                  <c:v>21</c:v>
                </c:pt>
                <c:pt idx="237">
                  <c:v>22</c:v>
                </c:pt>
                <c:pt idx="238">
                  <c:v>23</c:v>
                </c:pt>
                <c:pt idx="239">
                  <c:v>24</c:v>
                </c:pt>
                <c:pt idx="240">
                  <c:v>1</c:v>
                </c:pt>
                <c:pt idx="241">
                  <c:v>2</c:v>
                </c:pt>
                <c:pt idx="242">
                  <c:v>3</c:v>
                </c:pt>
                <c:pt idx="243">
                  <c:v>4</c:v>
                </c:pt>
                <c:pt idx="244">
                  <c:v>5</c:v>
                </c:pt>
                <c:pt idx="245">
                  <c:v>6</c:v>
                </c:pt>
                <c:pt idx="246">
                  <c:v>7</c:v>
                </c:pt>
                <c:pt idx="247">
                  <c:v>8</c:v>
                </c:pt>
                <c:pt idx="248">
                  <c:v>9</c:v>
                </c:pt>
                <c:pt idx="249">
                  <c:v>10</c:v>
                </c:pt>
                <c:pt idx="250">
                  <c:v>11</c:v>
                </c:pt>
                <c:pt idx="251">
                  <c:v>12</c:v>
                </c:pt>
                <c:pt idx="252">
                  <c:v>13</c:v>
                </c:pt>
                <c:pt idx="253">
                  <c:v>14</c:v>
                </c:pt>
                <c:pt idx="254">
                  <c:v>15</c:v>
                </c:pt>
                <c:pt idx="255">
                  <c:v>16</c:v>
                </c:pt>
                <c:pt idx="256">
                  <c:v>17</c:v>
                </c:pt>
                <c:pt idx="257">
                  <c:v>18</c:v>
                </c:pt>
                <c:pt idx="258">
                  <c:v>19</c:v>
                </c:pt>
                <c:pt idx="259">
                  <c:v>20</c:v>
                </c:pt>
                <c:pt idx="260">
                  <c:v>21</c:v>
                </c:pt>
                <c:pt idx="261">
                  <c:v>22</c:v>
                </c:pt>
                <c:pt idx="262">
                  <c:v>23</c:v>
                </c:pt>
                <c:pt idx="263">
                  <c:v>24</c:v>
                </c:pt>
                <c:pt idx="264">
                  <c:v>1</c:v>
                </c:pt>
                <c:pt idx="265">
                  <c:v>2</c:v>
                </c:pt>
                <c:pt idx="266">
                  <c:v>3</c:v>
                </c:pt>
                <c:pt idx="267">
                  <c:v>4</c:v>
                </c:pt>
                <c:pt idx="268">
                  <c:v>5</c:v>
                </c:pt>
                <c:pt idx="269">
                  <c:v>6</c:v>
                </c:pt>
                <c:pt idx="270">
                  <c:v>7</c:v>
                </c:pt>
                <c:pt idx="271">
                  <c:v>8</c:v>
                </c:pt>
                <c:pt idx="272">
                  <c:v>9</c:v>
                </c:pt>
                <c:pt idx="273">
                  <c:v>10</c:v>
                </c:pt>
                <c:pt idx="274">
                  <c:v>11</c:v>
                </c:pt>
                <c:pt idx="275">
                  <c:v>12</c:v>
                </c:pt>
                <c:pt idx="276">
                  <c:v>13</c:v>
                </c:pt>
                <c:pt idx="277">
                  <c:v>14</c:v>
                </c:pt>
                <c:pt idx="278">
                  <c:v>15</c:v>
                </c:pt>
                <c:pt idx="279">
                  <c:v>16</c:v>
                </c:pt>
                <c:pt idx="280">
                  <c:v>17</c:v>
                </c:pt>
                <c:pt idx="281">
                  <c:v>18</c:v>
                </c:pt>
                <c:pt idx="282">
                  <c:v>19</c:v>
                </c:pt>
                <c:pt idx="283">
                  <c:v>20</c:v>
                </c:pt>
                <c:pt idx="284">
                  <c:v>21</c:v>
                </c:pt>
                <c:pt idx="285">
                  <c:v>22</c:v>
                </c:pt>
                <c:pt idx="286">
                  <c:v>23</c:v>
                </c:pt>
                <c:pt idx="287">
                  <c:v>24</c:v>
                </c:pt>
                <c:pt idx="288">
                  <c:v>1</c:v>
                </c:pt>
                <c:pt idx="289">
                  <c:v>2</c:v>
                </c:pt>
                <c:pt idx="290">
                  <c:v>3</c:v>
                </c:pt>
                <c:pt idx="291">
                  <c:v>4</c:v>
                </c:pt>
                <c:pt idx="292">
                  <c:v>5</c:v>
                </c:pt>
                <c:pt idx="293">
                  <c:v>6</c:v>
                </c:pt>
                <c:pt idx="294">
                  <c:v>7</c:v>
                </c:pt>
                <c:pt idx="295">
                  <c:v>8</c:v>
                </c:pt>
                <c:pt idx="296">
                  <c:v>9</c:v>
                </c:pt>
                <c:pt idx="297">
                  <c:v>10</c:v>
                </c:pt>
                <c:pt idx="298">
                  <c:v>11</c:v>
                </c:pt>
                <c:pt idx="299">
                  <c:v>12</c:v>
                </c:pt>
                <c:pt idx="300">
                  <c:v>13</c:v>
                </c:pt>
                <c:pt idx="301">
                  <c:v>14</c:v>
                </c:pt>
                <c:pt idx="302">
                  <c:v>15</c:v>
                </c:pt>
                <c:pt idx="303">
                  <c:v>16</c:v>
                </c:pt>
                <c:pt idx="304">
                  <c:v>17</c:v>
                </c:pt>
                <c:pt idx="305">
                  <c:v>18</c:v>
                </c:pt>
                <c:pt idx="306">
                  <c:v>19</c:v>
                </c:pt>
                <c:pt idx="307">
                  <c:v>20</c:v>
                </c:pt>
                <c:pt idx="308">
                  <c:v>21</c:v>
                </c:pt>
                <c:pt idx="309">
                  <c:v>22</c:v>
                </c:pt>
                <c:pt idx="310">
                  <c:v>23</c:v>
                </c:pt>
                <c:pt idx="311">
                  <c:v>24</c:v>
                </c:pt>
                <c:pt idx="312">
                  <c:v>1</c:v>
                </c:pt>
                <c:pt idx="313">
                  <c:v>2</c:v>
                </c:pt>
                <c:pt idx="314">
                  <c:v>3</c:v>
                </c:pt>
                <c:pt idx="315">
                  <c:v>4</c:v>
                </c:pt>
                <c:pt idx="316">
                  <c:v>5</c:v>
                </c:pt>
                <c:pt idx="317">
                  <c:v>6</c:v>
                </c:pt>
                <c:pt idx="318">
                  <c:v>7</c:v>
                </c:pt>
                <c:pt idx="319">
                  <c:v>8</c:v>
                </c:pt>
                <c:pt idx="320">
                  <c:v>9</c:v>
                </c:pt>
                <c:pt idx="321">
                  <c:v>10</c:v>
                </c:pt>
                <c:pt idx="322">
                  <c:v>11</c:v>
                </c:pt>
                <c:pt idx="323">
                  <c:v>12</c:v>
                </c:pt>
                <c:pt idx="324">
                  <c:v>13</c:v>
                </c:pt>
                <c:pt idx="325">
                  <c:v>14</c:v>
                </c:pt>
                <c:pt idx="326">
                  <c:v>15</c:v>
                </c:pt>
                <c:pt idx="327">
                  <c:v>16</c:v>
                </c:pt>
                <c:pt idx="328">
                  <c:v>17</c:v>
                </c:pt>
                <c:pt idx="329">
                  <c:v>18</c:v>
                </c:pt>
                <c:pt idx="330">
                  <c:v>19</c:v>
                </c:pt>
                <c:pt idx="331">
                  <c:v>20</c:v>
                </c:pt>
                <c:pt idx="332">
                  <c:v>21</c:v>
                </c:pt>
                <c:pt idx="333">
                  <c:v>22</c:v>
                </c:pt>
                <c:pt idx="334">
                  <c:v>23</c:v>
                </c:pt>
                <c:pt idx="335">
                  <c:v>24</c:v>
                </c:pt>
                <c:pt idx="336">
                  <c:v>1</c:v>
                </c:pt>
                <c:pt idx="337">
                  <c:v>2</c:v>
                </c:pt>
                <c:pt idx="338">
                  <c:v>3</c:v>
                </c:pt>
                <c:pt idx="339">
                  <c:v>4</c:v>
                </c:pt>
                <c:pt idx="340">
                  <c:v>5</c:v>
                </c:pt>
                <c:pt idx="341">
                  <c:v>6</c:v>
                </c:pt>
                <c:pt idx="342">
                  <c:v>7</c:v>
                </c:pt>
                <c:pt idx="343">
                  <c:v>8</c:v>
                </c:pt>
                <c:pt idx="344">
                  <c:v>9</c:v>
                </c:pt>
                <c:pt idx="345">
                  <c:v>10</c:v>
                </c:pt>
                <c:pt idx="346">
                  <c:v>11</c:v>
                </c:pt>
                <c:pt idx="347">
                  <c:v>12</c:v>
                </c:pt>
                <c:pt idx="348">
                  <c:v>13</c:v>
                </c:pt>
                <c:pt idx="349">
                  <c:v>14</c:v>
                </c:pt>
                <c:pt idx="350">
                  <c:v>15</c:v>
                </c:pt>
                <c:pt idx="351">
                  <c:v>16</c:v>
                </c:pt>
                <c:pt idx="352">
                  <c:v>17</c:v>
                </c:pt>
                <c:pt idx="353">
                  <c:v>18</c:v>
                </c:pt>
                <c:pt idx="354">
                  <c:v>19</c:v>
                </c:pt>
                <c:pt idx="355">
                  <c:v>20</c:v>
                </c:pt>
                <c:pt idx="356">
                  <c:v>21</c:v>
                </c:pt>
                <c:pt idx="357">
                  <c:v>22</c:v>
                </c:pt>
                <c:pt idx="358">
                  <c:v>23</c:v>
                </c:pt>
                <c:pt idx="359">
                  <c:v>24</c:v>
                </c:pt>
                <c:pt idx="360">
                  <c:v>1</c:v>
                </c:pt>
                <c:pt idx="361">
                  <c:v>2</c:v>
                </c:pt>
                <c:pt idx="362">
                  <c:v>3</c:v>
                </c:pt>
                <c:pt idx="363">
                  <c:v>4</c:v>
                </c:pt>
                <c:pt idx="364">
                  <c:v>5</c:v>
                </c:pt>
                <c:pt idx="365">
                  <c:v>6</c:v>
                </c:pt>
                <c:pt idx="366">
                  <c:v>7</c:v>
                </c:pt>
                <c:pt idx="367">
                  <c:v>8</c:v>
                </c:pt>
                <c:pt idx="368">
                  <c:v>9</c:v>
                </c:pt>
                <c:pt idx="369">
                  <c:v>10</c:v>
                </c:pt>
                <c:pt idx="370">
                  <c:v>11</c:v>
                </c:pt>
                <c:pt idx="371">
                  <c:v>12</c:v>
                </c:pt>
                <c:pt idx="372">
                  <c:v>13</c:v>
                </c:pt>
                <c:pt idx="373">
                  <c:v>14</c:v>
                </c:pt>
                <c:pt idx="374">
                  <c:v>15</c:v>
                </c:pt>
                <c:pt idx="375">
                  <c:v>16</c:v>
                </c:pt>
                <c:pt idx="376">
                  <c:v>17</c:v>
                </c:pt>
                <c:pt idx="377">
                  <c:v>18</c:v>
                </c:pt>
                <c:pt idx="378">
                  <c:v>19</c:v>
                </c:pt>
                <c:pt idx="379">
                  <c:v>20</c:v>
                </c:pt>
                <c:pt idx="380">
                  <c:v>21</c:v>
                </c:pt>
                <c:pt idx="381">
                  <c:v>22</c:v>
                </c:pt>
                <c:pt idx="382">
                  <c:v>23</c:v>
                </c:pt>
                <c:pt idx="383">
                  <c:v>24</c:v>
                </c:pt>
                <c:pt idx="384">
                  <c:v>1</c:v>
                </c:pt>
                <c:pt idx="385">
                  <c:v>2</c:v>
                </c:pt>
                <c:pt idx="386">
                  <c:v>3</c:v>
                </c:pt>
                <c:pt idx="387">
                  <c:v>4</c:v>
                </c:pt>
                <c:pt idx="388">
                  <c:v>5</c:v>
                </c:pt>
                <c:pt idx="389">
                  <c:v>6</c:v>
                </c:pt>
                <c:pt idx="390">
                  <c:v>7</c:v>
                </c:pt>
                <c:pt idx="391">
                  <c:v>8</c:v>
                </c:pt>
                <c:pt idx="392">
                  <c:v>9</c:v>
                </c:pt>
                <c:pt idx="393">
                  <c:v>10</c:v>
                </c:pt>
                <c:pt idx="394">
                  <c:v>11</c:v>
                </c:pt>
                <c:pt idx="395">
                  <c:v>12</c:v>
                </c:pt>
                <c:pt idx="396">
                  <c:v>13</c:v>
                </c:pt>
                <c:pt idx="397">
                  <c:v>14</c:v>
                </c:pt>
                <c:pt idx="398">
                  <c:v>15</c:v>
                </c:pt>
                <c:pt idx="399">
                  <c:v>16</c:v>
                </c:pt>
                <c:pt idx="400">
                  <c:v>17</c:v>
                </c:pt>
                <c:pt idx="401">
                  <c:v>18</c:v>
                </c:pt>
                <c:pt idx="402">
                  <c:v>19</c:v>
                </c:pt>
                <c:pt idx="403">
                  <c:v>20</c:v>
                </c:pt>
                <c:pt idx="404">
                  <c:v>21</c:v>
                </c:pt>
                <c:pt idx="405">
                  <c:v>22</c:v>
                </c:pt>
                <c:pt idx="406">
                  <c:v>23</c:v>
                </c:pt>
                <c:pt idx="407">
                  <c:v>24</c:v>
                </c:pt>
                <c:pt idx="408">
                  <c:v>1</c:v>
                </c:pt>
                <c:pt idx="409">
                  <c:v>2</c:v>
                </c:pt>
                <c:pt idx="410">
                  <c:v>3</c:v>
                </c:pt>
                <c:pt idx="411">
                  <c:v>4</c:v>
                </c:pt>
                <c:pt idx="412">
                  <c:v>5</c:v>
                </c:pt>
                <c:pt idx="413">
                  <c:v>6</c:v>
                </c:pt>
                <c:pt idx="414">
                  <c:v>7</c:v>
                </c:pt>
                <c:pt idx="415">
                  <c:v>8</c:v>
                </c:pt>
                <c:pt idx="416">
                  <c:v>9</c:v>
                </c:pt>
                <c:pt idx="417">
                  <c:v>10</c:v>
                </c:pt>
                <c:pt idx="418">
                  <c:v>11</c:v>
                </c:pt>
                <c:pt idx="419">
                  <c:v>12</c:v>
                </c:pt>
                <c:pt idx="420">
                  <c:v>13</c:v>
                </c:pt>
                <c:pt idx="421">
                  <c:v>14</c:v>
                </c:pt>
                <c:pt idx="422">
                  <c:v>15</c:v>
                </c:pt>
                <c:pt idx="423">
                  <c:v>16</c:v>
                </c:pt>
                <c:pt idx="424">
                  <c:v>17</c:v>
                </c:pt>
                <c:pt idx="425">
                  <c:v>18</c:v>
                </c:pt>
                <c:pt idx="426">
                  <c:v>19</c:v>
                </c:pt>
                <c:pt idx="427">
                  <c:v>20</c:v>
                </c:pt>
                <c:pt idx="428">
                  <c:v>21</c:v>
                </c:pt>
                <c:pt idx="429">
                  <c:v>22</c:v>
                </c:pt>
                <c:pt idx="430">
                  <c:v>23</c:v>
                </c:pt>
                <c:pt idx="431">
                  <c:v>24</c:v>
                </c:pt>
                <c:pt idx="432">
                  <c:v>1</c:v>
                </c:pt>
                <c:pt idx="433">
                  <c:v>2</c:v>
                </c:pt>
                <c:pt idx="434">
                  <c:v>3</c:v>
                </c:pt>
                <c:pt idx="435">
                  <c:v>4</c:v>
                </c:pt>
                <c:pt idx="436">
                  <c:v>5</c:v>
                </c:pt>
                <c:pt idx="437">
                  <c:v>6</c:v>
                </c:pt>
                <c:pt idx="438">
                  <c:v>7</c:v>
                </c:pt>
                <c:pt idx="439">
                  <c:v>8</c:v>
                </c:pt>
                <c:pt idx="440">
                  <c:v>9</c:v>
                </c:pt>
                <c:pt idx="441">
                  <c:v>10</c:v>
                </c:pt>
                <c:pt idx="442">
                  <c:v>11</c:v>
                </c:pt>
                <c:pt idx="443">
                  <c:v>12</c:v>
                </c:pt>
                <c:pt idx="444">
                  <c:v>13</c:v>
                </c:pt>
                <c:pt idx="445">
                  <c:v>14</c:v>
                </c:pt>
                <c:pt idx="446">
                  <c:v>15</c:v>
                </c:pt>
                <c:pt idx="447">
                  <c:v>16</c:v>
                </c:pt>
                <c:pt idx="448">
                  <c:v>17</c:v>
                </c:pt>
                <c:pt idx="449">
                  <c:v>18</c:v>
                </c:pt>
                <c:pt idx="450">
                  <c:v>19</c:v>
                </c:pt>
                <c:pt idx="451">
                  <c:v>20</c:v>
                </c:pt>
                <c:pt idx="452">
                  <c:v>21</c:v>
                </c:pt>
                <c:pt idx="453">
                  <c:v>22</c:v>
                </c:pt>
                <c:pt idx="454">
                  <c:v>23</c:v>
                </c:pt>
                <c:pt idx="455">
                  <c:v>24</c:v>
                </c:pt>
                <c:pt idx="456">
                  <c:v>1</c:v>
                </c:pt>
                <c:pt idx="457">
                  <c:v>2</c:v>
                </c:pt>
                <c:pt idx="458">
                  <c:v>3</c:v>
                </c:pt>
                <c:pt idx="459">
                  <c:v>4</c:v>
                </c:pt>
                <c:pt idx="460">
                  <c:v>5</c:v>
                </c:pt>
                <c:pt idx="461">
                  <c:v>6</c:v>
                </c:pt>
                <c:pt idx="462">
                  <c:v>7</c:v>
                </c:pt>
                <c:pt idx="463">
                  <c:v>8</c:v>
                </c:pt>
                <c:pt idx="464">
                  <c:v>9</c:v>
                </c:pt>
                <c:pt idx="465">
                  <c:v>10</c:v>
                </c:pt>
                <c:pt idx="466">
                  <c:v>11</c:v>
                </c:pt>
                <c:pt idx="467">
                  <c:v>12</c:v>
                </c:pt>
                <c:pt idx="468">
                  <c:v>13</c:v>
                </c:pt>
                <c:pt idx="469">
                  <c:v>14</c:v>
                </c:pt>
                <c:pt idx="470">
                  <c:v>15</c:v>
                </c:pt>
                <c:pt idx="471">
                  <c:v>16</c:v>
                </c:pt>
                <c:pt idx="472">
                  <c:v>17</c:v>
                </c:pt>
                <c:pt idx="473">
                  <c:v>18</c:v>
                </c:pt>
                <c:pt idx="474">
                  <c:v>19</c:v>
                </c:pt>
                <c:pt idx="475">
                  <c:v>20</c:v>
                </c:pt>
                <c:pt idx="476">
                  <c:v>21</c:v>
                </c:pt>
                <c:pt idx="477">
                  <c:v>22</c:v>
                </c:pt>
                <c:pt idx="478">
                  <c:v>23</c:v>
                </c:pt>
                <c:pt idx="479">
                  <c:v>24</c:v>
                </c:pt>
                <c:pt idx="480">
                  <c:v>1</c:v>
                </c:pt>
                <c:pt idx="481">
                  <c:v>2</c:v>
                </c:pt>
                <c:pt idx="482">
                  <c:v>3</c:v>
                </c:pt>
                <c:pt idx="483">
                  <c:v>4</c:v>
                </c:pt>
                <c:pt idx="484">
                  <c:v>5</c:v>
                </c:pt>
                <c:pt idx="485">
                  <c:v>6</c:v>
                </c:pt>
                <c:pt idx="486">
                  <c:v>7</c:v>
                </c:pt>
                <c:pt idx="487">
                  <c:v>8</c:v>
                </c:pt>
                <c:pt idx="488">
                  <c:v>9</c:v>
                </c:pt>
                <c:pt idx="489">
                  <c:v>10</c:v>
                </c:pt>
                <c:pt idx="490">
                  <c:v>11</c:v>
                </c:pt>
                <c:pt idx="491">
                  <c:v>12</c:v>
                </c:pt>
                <c:pt idx="492">
                  <c:v>13</c:v>
                </c:pt>
                <c:pt idx="493">
                  <c:v>14</c:v>
                </c:pt>
                <c:pt idx="494">
                  <c:v>15</c:v>
                </c:pt>
                <c:pt idx="495">
                  <c:v>16</c:v>
                </c:pt>
                <c:pt idx="496">
                  <c:v>17</c:v>
                </c:pt>
                <c:pt idx="497">
                  <c:v>18</c:v>
                </c:pt>
                <c:pt idx="498">
                  <c:v>19</c:v>
                </c:pt>
                <c:pt idx="499">
                  <c:v>20</c:v>
                </c:pt>
                <c:pt idx="500">
                  <c:v>21</c:v>
                </c:pt>
                <c:pt idx="501">
                  <c:v>22</c:v>
                </c:pt>
                <c:pt idx="502">
                  <c:v>23</c:v>
                </c:pt>
                <c:pt idx="503">
                  <c:v>24</c:v>
                </c:pt>
                <c:pt idx="504">
                  <c:v>1</c:v>
                </c:pt>
                <c:pt idx="505">
                  <c:v>2</c:v>
                </c:pt>
                <c:pt idx="506">
                  <c:v>3</c:v>
                </c:pt>
                <c:pt idx="507">
                  <c:v>4</c:v>
                </c:pt>
                <c:pt idx="508">
                  <c:v>5</c:v>
                </c:pt>
                <c:pt idx="509">
                  <c:v>6</c:v>
                </c:pt>
                <c:pt idx="510">
                  <c:v>7</c:v>
                </c:pt>
                <c:pt idx="511">
                  <c:v>8</c:v>
                </c:pt>
                <c:pt idx="512">
                  <c:v>9</c:v>
                </c:pt>
                <c:pt idx="513">
                  <c:v>10</c:v>
                </c:pt>
                <c:pt idx="514">
                  <c:v>11</c:v>
                </c:pt>
                <c:pt idx="515">
                  <c:v>12</c:v>
                </c:pt>
                <c:pt idx="516">
                  <c:v>13</c:v>
                </c:pt>
                <c:pt idx="517">
                  <c:v>14</c:v>
                </c:pt>
                <c:pt idx="518">
                  <c:v>15</c:v>
                </c:pt>
                <c:pt idx="519">
                  <c:v>16</c:v>
                </c:pt>
                <c:pt idx="520">
                  <c:v>17</c:v>
                </c:pt>
                <c:pt idx="521">
                  <c:v>18</c:v>
                </c:pt>
                <c:pt idx="522">
                  <c:v>19</c:v>
                </c:pt>
                <c:pt idx="523">
                  <c:v>20</c:v>
                </c:pt>
                <c:pt idx="524">
                  <c:v>21</c:v>
                </c:pt>
                <c:pt idx="525">
                  <c:v>22</c:v>
                </c:pt>
                <c:pt idx="526">
                  <c:v>23</c:v>
                </c:pt>
                <c:pt idx="527">
                  <c:v>24</c:v>
                </c:pt>
                <c:pt idx="528">
                  <c:v>1</c:v>
                </c:pt>
                <c:pt idx="529">
                  <c:v>2</c:v>
                </c:pt>
                <c:pt idx="530">
                  <c:v>3</c:v>
                </c:pt>
                <c:pt idx="531">
                  <c:v>4</c:v>
                </c:pt>
                <c:pt idx="532">
                  <c:v>5</c:v>
                </c:pt>
                <c:pt idx="533">
                  <c:v>6</c:v>
                </c:pt>
                <c:pt idx="534">
                  <c:v>7</c:v>
                </c:pt>
                <c:pt idx="535">
                  <c:v>8</c:v>
                </c:pt>
                <c:pt idx="536">
                  <c:v>9</c:v>
                </c:pt>
                <c:pt idx="537">
                  <c:v>10</c:v>
                </c:pt>
                <c:pt idx="538">
                  <c:v>11</c:v>
                </c:pt>
                <c:pt idx="539">
                  <c:v>12</c:v>
                </c:pt>
                <c:pt idx="540">
                  <c:v>13</c:v>
                </c:pt>
                <c:pt idx="541">
                  <c:v>14</c:v>
                </c:pt>
                <c:pt idx="542">
                  <c:v>15</c:v>
                </c:pt>
                <c:pt idx="543">
                  <c:v>16</c:v>
                </c:pt>
                <c:pt idx="544">
                  <c:v>17</c:v>
                </c:pt>
                <c:pt idx="545">
                  <c:v>18</c:v>
                </c:pt>
                <c:pt idx="546">
                  <c:v>19</c:v>
                </c:pt>
                <c:pt idx="547">
                  <c:v>20</c:v>
                </c:pt>
                <c:pt idx="548">
                  <c:v>21</c:v>
                </c:pt>
                <c:pt idx="549">
                  <c:v>22</c:v>
                </c:pt>
                <c:pt idx="550">
                  <c:v>23</c:v>
                </c:pt>
                <c:pt idx="551">
                  <c:v>24</c:v>
                </c:pt>
                <c:pt idx="552">
                  <c:v>1</c:v>
                </c:pt>
                <c:pt idx="553">
                  <c:v>2</c:v>
                </c:pt>
                <c:pt idx="554">
                  <c:v>3</c:v>
                </c:pt>
                <c:pt idx="555">
                  <c:v>4</c:v>
                </c:pt>
                <c:pt idx="556">
                  <c:v>5</c:v>
                </c:pt>
                <c:pt idx="557">
                  <c:v>6</c:v>
                </c:pt>
                <c:pt idx="558">
                  <c:v>7</c:v>
                </c:pt>
                <c:pt idx="559">
                  <c:v>8</c:v>
                </c:pt>
                <c:pt idx="560">
                  <c:v>9</c:v>
                </c:pt>
                <c:pt idx="561">
                  <c:v>10</c:v>
                </c:pt>
                <c:pt idx="562">
                  <c:v>11</c:v>
                </c:pt>
                <c:pt idx="563">
                  <c:v>12</c:v>
                </c:pt>
                <c:pt idx="564">
                  <c:v>13</c:v>
                </c:pt>
                <c:pt idx="565">
                  <c:v>14</c:v>
                </c:pt>
                <c:pt idx="566">
                  <c:v>15</c:v>
                </c:pt>
                <c:pt idx="567">
                  <c:v>16</c:v>
                </c:pt>
                <c:pt idx="568">
                  <c:v>17</c:v>
                </c:pt>
                <c:pt idx="569">
                  <c:v>18</c:v>
                </c:pt>
                <c:pt idx="570">
                  <c:v>19</c:v>
                </c:pt>
                <c:pt idx="571">
                  <c:v>20</c:v>
                </c:pt>
                <c:pt idx="572">
                  <c:v>21</c:v>
                </c:pt>
                <c:pt idx="573">
                  <c:v>22</c:v>
                </c:pt>
                <c:pt idx="574">
                  <c:v>23</c:v>
                </c:pt>
                <c:pt idx="575">
                  <c:v>24</c:v>
                </c:pt>
                <c:pt idx="576">
                  <c:v>1</c:v>
                </c:pt>
                <c:pt idx="577">
                  <c:v>2</c:v>
                </c:pt>
                <c:pt idx="578">
                  <c:v>3</c:v>
                </c:pt>
                <c:pt idx="579">
                  <c:v>4</c:v>
                </c:pt>
                <c:pt idx="580">
                  <c:v>5</c:v>
                </c:pt>
                <c:pt idx="581">
                  <c:v>6</c:v>
                </c:pt>
                <c:pt idx="582">
                  <c:v>7</c:v>
                </c:pt>
                <c:pt idx="583">
                  <c:v>8</c:v>
                </c:pt>
                <c:pt idx="584">
                  <c:v>9</c:v>
                </c:pt>
                <c:pt idx="585">
                  <c:v>10</c:v>
                </c:pt>
                <c:pt idx="586">
                  <c:v>11</c:v>
                </c:pt>
                <c:pt idx="587">
                  <c:v>12</c:v>
                </c:pt>
                <c:pt idx="588">
                  <c:v>13</c:v>
                </c:pt>
                <c:pt idx="589">
                  <c:v>14</c:v>
                </c:pt>
                <c:pt idx="590">
                  <c:v>15</c:v>
                </c:pt>
                <c:pt idx="591">
                  <c:v>16</c:v>
                </c:pt>
                <c:pt idx="592">
                  <c:v>17</c:v>
                </c:pt>
                <c:pt idx="593">
                  <c:v>18</c:v>
                </c:pt>
                <c:pt idx="594">
                  <c:v>19</c:v>
                </c:pt>
                <c:pt idx="595">
                  <c:v>20</c:v>
                </c:pt>
                <c:pt idx="596">
                  <c:v>21</c:v>
                </c:pt>
                <c:pt idx="597">
                  <c:v>22</c:v>
                </c:pt>
                <c:pt idx="598">
                  <c:v>23</c:v>
                </c:pt>
                <c:pt idx="599">
                  <c:v>24</c:v>
                </c:pt>
                <c:pt idx="600">
                  <c:v>1</c:v>
                </c:pt>
                <c:pt idx="601">
                  <c:v>2</c:v>
                </c:pt>
                <c:pt idx="602">
                  <c:v>3</c:v>
                </c:pt>
                <c:pt idx="603">
                  <c:v>4</c:v>
                </c:pt>
                <c:pt idx="604">
                  <c:v>5</c:v>
                </c:pt>
                <c:pt idx="605">
                  <c:v>6</c:v>
                </c:pt>
                <c:pt idx="606">
                  <c:v>7</c:v>
                </c:pt>
                <c:pt idx="607">
                  <c:v>8</c:v>
                </c:pt>
                <c:pt idx="608">
                  <c:v>9</c:v>
                </c:pt>
                <c:pt idx="609">
                  <c:v>10</c:v>
                </c:pt>
                <c:pt idx="610">
                  <c:v>11</c:v>
                </c:pt>
                <c:pt idx="611">
                  <c:v>12</c:v>
                </c:pt>
                <c:pt idx="612">
                  <c:v>13</c:v>
                </c:pt>
                <c:pt idx="613">
                  <c:v>14</c:v>
                </c:pt>
                <c:pt idx="614">
                  <c:v>15</c:v>
                </c:pt>
                <c:pt idx="615">
                  <c:v>16</c:v>
                </c:pt>
                <c:pt idx="616">
                  <c:v>17</c:v>
                </c:pt>
                <c:pt idx="617">
                  <c:v>18</c:v>
                </c:pt>
                <c:pt idx="618">
                  <c:v>19</c:v>
                </c:pt>
                <c:pt idx="619">
                  <c:v>20</c:v>
                </c:pt>
                <c:pt idx="620">
                  <c:v>21</c:v>
                </c:pt>
                <c:pt idx="621">
                  <c:v>22</c:v>
                </c:pt>
                <c:pt idx="622">
                  <c:v>23</c:v>
                </c:pt>
                <c:pt idx="623">
                  <c:v>24</c:v>
                </c:pt>
                <c:pt idx="624">
                  <c:v>1</c:v>
                </c:pt>
                <c:pt idx="625">
                  <c:v>2</c:v>
                </c:pt>
                <c:pt idx="626">
                  <c:v>3</c:v>
                </c:pt>
                <c:pt idx="627">
                  <c:v>4</c:v>
                </c:pt>
                <c:pt idx="628">
                  <c:v>5</c:v>
                </c:pt>
                <c:pt idx="629">
                  <c:v>6</c:v>
                </c:pt>
                <c:pt idx="630">
                  <c:v>7</c:v>
                </c:pt>
                <c:pt idx="631">
                  <c:v>8</c:v>
                </c:pt>
                <c:pt idx="632">
                  <c:v>9</c:v>
                </c:pt>
                <c:pt idx="633">
                  <c:v>10</c:v>
                </c:pt>
                <c:pt idx="634">
                  <c:v>11</c:v>
                </c:pt>
                <c:pt idx="635">
                  <c:v>12</c:v>
                </c:pt>
                <c:pt idx="636">
                  <c:v>13</c:v>
                </c:pt>
                <c:pt idx="637">
                  <c:v>14</c:v>
                </c:pt>
                <c:pt idx="638">
                  <c:v>15</c:v>
                </c:pt>
                <c:pt idx="639">
                  <c:v>16</c:v>
                </c:pt>
                <c:pt idx="640">
                  <c:v>17</c:v>
                </c:pt>
                <c:pt idx="641">
                  <c:v>18</c:v>
                </c:pt>
                <c:pt idx="642">
                  <c:v>19</c:v>
                </c:pt>
                <c:pt idx="643">
                  <c:v>20</c:v>
                </c:pt>
                <c:pt idx="644">
                  <c:v>21</c:v>
                </c:pt>
                <c:pt idx="645">
                  <c:v>22</c:v>
                </c:pt>
                <c:pt idx="646">
                  <c:v>23</c:v>
                </c:pt>
                <c:pt idx="647">
                  <c:v>24</c:v>
                </c:pt>
                <c:pt idx="648">
                  <c:v>1</c:v>
                </c:pt>
                <c:pt idx="649">
                  <c:v>2</c:v>
                </c:pt>
                <c:pt idx="650">
                  <c:v>3</c:v>
                </c:pt>
                <c:pt idx="651">
                  <c:v>4</c:v>
                </c:pt>
                <c:pt idx="652">
                  <c:v>5</c:v>
                </c:pt>
                <c:pt idx="653">
                  <c:v>6</c:v>
                </c:pt>
                <c:pt idx="654">
                  <c:v>7</c:v>
                </c:pt>
                <c:pt idx="655">
                  <c:v>8</c:v>
                </c:pt>
                <c:pt idx="656">
                  <c:v>9</c:v>
                </c:pt>
                <c:pt idx="657">
                  <c:v>10</c:v>
                </c:pt>
                <c:pt idx="658">
                  <c:v>11</c:v>
                </c:pt>
                <c:pt idx="659">
                  <c:v>12</c:v>
                </c:pt>
                <c:pt idx="660">
                  <c:v>13</c:v>
                </c:pt>
                <c:pt idx="661">
                  <c:v>14</c:v>
                </c:pt>
                <c:pt idx="662">
                  <c:v>15</c:v>
                </c:pt>
                <c:pt idx="663">
                  <c:v>16</c:v>
                </c:pt>
                <c:pt idx="664">
                  <c:v>17</c:v>
                </c:pt>
                <c:pt idx="665">
                  <c:v>18</c:v>
                </c:pt>
                <c:pt idx="666">
                  <c:v>19</c:v>
                </c:pt>
                <c:pt idx="667">
                  <c:v>20</c:v>
                </c:pt>
                <c:pt idx="668">
                  <c:v>21</c:v>
                </c:pt>
                <c:pt idx="669">
                  <c:v>22</c:v>
                </c:pt>
                <c:pt idx="670">
                  <c:v>23</c:v>
                </c:pt>
                <c:pt idx="671">
                  <c:v>24</c:v>
                </c:pt>
                <c:pt idx="672">
                  <c:v>1</c:v>
                </c:pt>
                <c:pt idx="673">
                  <c:v>2</c:v>
                </c:pt>
                <c:pt idx="674">
                  <c:v>3</c:v>
                </c:pt>
                <c:pt idx="675">
                  <c:v>4</c:v>
                </c:pt>
                <c:pt idx="676">
                  <c:v>5</c:v>
                </c:pt>
                <c:pt idx="677">
                  <c:v>6</c:v>
                </c:pt>
                <c:pt idx="678">
                  <c:v>7</c:v>
                </c:pt>
                <c:pt idx="679">
                  <c:v>8</c:v>
                </c:pt>
                <c:pt idx="680">
                  <c:v>9</c:v>
                </c:pt>
                <c:pt idx="681">
                  <c:v>10</c:v>
                </c:pt>
                <c:pt idx="682">
                  <c:v>11</c:v>
                </c:pt>
                <c:pt idx="683">
                  <c:v>12</c:v>
                </c:pt>
                <c:pt idx="684">
                  <c:v>13</c:v>
                </c:pt>
                <c:pt idx="685">
                  <c:v>14</c:v>
                </c:pt>
                <c:pt idx="686">
                  <c:v>15</c:v>
                </c:pt>
                <c:pt idx="687">
                  <c:v>16</c:v>
                </c:pt>
                <c:pt idx="688">
                  <c:v>17</c:v>
                </c:pt>
                <c:pt idx="689">
                  <c:v>18</c:v>
                </c:pt>
                <c:pt idx="690">
                  <c:v>19</c:v>
                </c:pt>
                <c:pt idx="691">
                  <c:v>20</c:v>
                </c:pt>
                <c:pt idx="692">
                  <c:v>21</c:v>
                </c:pt>
                <c:pt idx="693">
                  <c:v>22</c:v>
                </c:pt>
                <c:pt idx="694">
                  <c:v>23</c:v>
                </c:pt>
                <c:pt idx="695">
                  <c:v>24</c:v>
                </c:pt>
                <c:pt idx="696">
                  <c:v>1</c:v>
                </c:pt>
                <c:pt idx="697">
                  <c:v>2</c:v>
                </c:pt>
                <c:pt idx="698">
                  <c:v>3</c:v>
                </c:pt>
                <c:pt idx="699">
                  <c:v>4</c:v>
                </c:pt>
                <c:pt idx="700">
                  <c:v>5</c:v>
                </c:pt>
                <c:pt idx="701">
                  <c:v>6</c:v>
                </c:pt>
                <c:pt idx="702">
                  <c:v>7</c:v>
                </c:pt>
                <c:pt idx="703">
                  <c:v>8</c:v>
                </c:pt>
                <c:pt idx="704">
                  <c:v>9</c:v>
                </c:pt>
                <c:pt idx="705">
                  <c:v>10</c:v>
                </c:pt>
                <c:pt idx="706">
                  <c:v>11</c:v>
                </c:pt>
                <c:pt idx="707">
                  <c:v>12</c:v>
                </c:pt>
                <c:pt idx="708">
                  <c:v>13</c:v>
                </c:pt>
                <c:pt idx="709">
                  <c:v>14</c:v>
                </c:pt>
                <c:pt idx="710">
                  <c:v>15</c:v>
                </c:pt>
                <c:pt idx="711">
                  <c:v>16</c:v>
                </c:pt>
                <c:pt idx="712">
                  <c:v>17</c:v>
                </c:pt>
                <c:pt idx="713">
                  <c:v>18</c:v>
                </c:pt>
                <c:pt idx="714">
                  <c:v>19</c:v>
                </c:pt>
                <c:pt idx="715">
                  <c:v>20</c:v>
                </c:pt>
                <c:pt idx="716">
                  <c:v>21</c:v>
                </c:pt>
                <c:pt idx="717">
                  <c:v>22</c:v>
                </c:pt>
                <c:pt idx="718">
                  <c:v>23</c:v>
                </c:pt>
                <c:pt idx="719">
                  <c:v>24</c:v>
                </c:pt>
                <c:pt idx="720">
                  <c:v>1</c:v>
                </c:pt>
                <c:pt idx="721">
                  <c:v>2</c:v>
                </c:pt>
                <c:pt idx="722">
                  <c:v>3</c:v>
                </c:pt>
                <c:pt idx="723">
                  <c:v>4</c:v>
                </c:pt>
                <c:pt idx="724">
                  <c:v>5</c:v>
                </c:pt>
                <c:pt idx="725">
                  <c:v>6</c:v>
                </c:pt>
                <c:pt idx="726">
                  <c:v>7</c:v>
                </c:pt>
                <c:pt idx="727">
                  <c:v>8</c:v>
                </c:pt>
                <c:pt idx="728">
                  <c:v>9</c:v>
                </c:pt>
                <c:pt idx="729">
                  <c:v>10</c:v>
                </c:pt>
                <c:pt idx="730">
                  <c:v>11</c:v>
                </c:pt>
                <c:pt idx="731">
                  <c:v>12</c:v>
                </c:pt>
                <c:pt idx="732">
                  <c:v>13</c:v>
                </c:pt>
                <c:pt idx="733">
                  <c:v>14</c:v>
                </c:pt>
                <c:pt idx="734">
                  <c:v>15</c:v>
                </c:pt>
                <c:pt idx="735">
                  <c:v>16</c:v>
                </c:pt>
                <c:pt idx="736">
                  <c:v>17</c:v>
                </c:pt>
                <c:pt idx="737">
                  <c:v>18</c:v>
                </c:pt>
                <c:pt idx="738">
                  <c:v>19</c:v>
                </c:pt>
                <c:pt idx="739">
                  <c:v>20</c:v>
                </c:pt>
                <c:pt idx="740">
                  <c:v>21</c:v>
                </c:pt>
                <c:pt idx="741">
                  <c:v>22</c:v>
                </c:pt>
                <c:pt idx="742">
                  <c:v>23</c:v>
                </c:pt>
                <c:pt idx="743">
                  <c:v>24</c:v>
                </c:pt>
              </c:numCache>
            </c:numRef>
          </c:cat>
          <c:val>
            <c:numRef>
              <c:f>Figure!$AG$2:$AG$746</c:f>
              <c:numCache>
                <c:formatCode>#,##0</c:formatCode>
                <c:ptCount val="745"/>
                <c:pt idx="1">
                  <c:v>-7534.9441705979898</c:v>
                </c:pt>
                <c:pt idx="2">
                  <c:v>-7006.9287106724569</c:v>
                </c:pt>
                <c:pt idx="3">
                  <c:v>-7308.1405473251507</c:v>
                </c:pt>
                <c:pt idx="4">
                  <c:v>-7492.9315712118523</c:v>
                </c:pt>
                <c:pt idx="5">
                  <c:v>-8224.109546202777</c:v>
                </c:pt>
                <c:pt idx="6">
                  <c:v>-9036.6128138814947</c:v>
                </c:pt>
                <c:pt idx="7">
                  <c:v>-12007.137713114249</c:v>
                </c:pt>
                <c:pt idx="8">
                  <c:v>-14167.812654466477</c:v>
                </c:pt>
                <c:pt idx="9">
                  <c:v>-15427.986754998317</c:v>
                </c:pt>
                <c:pt idx="10">
                  <c:v>-15265.230382257296</c:v>
                </c:pt>
                <c:pt idx="11">
                  <c:v>-14470.954742447058</c:v>
                </c:pt>
                <c:pt idx="12">
                  <c:v>-14417.644055285091</c:v>
                </c:pt>
                <c:pt idx="13">
                  <c:v>-14558.560019279192</c:v>
                </c:pt>
                <c:pt idx="14">
                  <c:v>-14681.896363727426</c:v>
                </c:pt>
                <c:pt idx="15">
                  <c:v>-14549.182342755123</c:v>
                </c:pt>
                <c:pt idx="16">
                  <c:v>-14816.995496942951</c:v>
                </c:pt>
                <c:pt idx="17">
                  <c:v>-15067.540621657736</c:v>
                </c:pt>
                <c:pt idx="18">
                  <c:v>-14673.477736535679</c:v>
                </c:pt>
                <c:pt idx="19">
                  <c:v>-14311.392828763312</c:v>
                </c:pt>
                <c:pt idx="20">
                  <c:v>-13676.921096734231</c:v>
                </c:pt>
                <c:pt idx="21">
                  <c:v>-13197.943975262997</c:v>
                </c:pt>
                <c:pt idx="22">
                  <c:v>-11907.033475907356</c:v>
                </c:pt>
                <c:pt idx="23">
                  <c:v>-10089.007193169055</c:v>
                </c:pt>
                <c:pt idx="24">
                  <c:v>-8777.7224629388293</c:v>
                </c:pt>
                <c:pt idx="25">
                  <c:v>-8277.1173506184223</c:v>
                </c:pt>
                <c:pt idx="26">
                  <c:v>-7583.4985354731753</c:v>
                </c:pt>
                <c:pt idx="27">
                  <c:v>-7017.64624521717</c:v>
                </c:pt>
                <c:pt idx="28">
                  <c:v>-7077.8873181244835</c:v>
                </c:pt>
                <c:pt idx="29">
                  <c:v>-7835.093942331735</c:v>
                </c:pt>
                <c:pt idx="30">
                  <c:v>-8397.4285789425048</c:v>
                </c:pt>
                <c:pt idx="31">
                  <c:v>-9050.3506786990656</c:v>
                </c:pt>
                <c:pt idx="32">
                  <c:v>-9091.0994771312889</c:v>
                </c:pt>
                <c:pt idx="33">
                  <c:v>-10945.073220782446</c:v>
                </c:pt>
                <c:pt idx="34">
                  <c:v>-11954.983988901477</c:v>
                </c:pt>
                <c:pt idx="35">
                  <c:v>-12223.636573149301</c:v>
                </c:pt>
                <c:pt idx="36">
                  <c:v>-12300.455083947281</c:v>
                </c:pt>
                <c:pt idx="37">
                  <c:v>-12357.815052962354</c:v>
                </c:pt>
                <c:pt idx="38">
                  <c:v>-12163.90610920234</c:v>
                </c:pt>
                <c:pt idx="39">
                  <c:v>-12047.324128067488</c:v>
                </c:pt>
                <c:pt idx="40">
                  <c:v>-11889.168713462557</c:v>
                </c:pt>
                <c:pt idx="41">
                  <c:v>-12770.304151939366</c:v>
                </c:pt>
                <c:pt idx="42">
                  <c:v>-12042.127324725629</c:v>
                </c:pt>
                <c:pt idx="43">
                  <c:v>-11277.916869896926</c:v>
                </c:pt>
                <c:pt idx="44">
                  <c:v>-10612.304440160728</c:v>
                </c:pt>
                <c:pt idx="45">
                  <c:v>-9194.8553545595278</c:v>
                </c:pt>
                <c:pt idx="46">
                  <c:v>-7968.026831128609</c:v>
                </c:pt>
                <c:pt idx="47">
                  <c:v>-5645.527770819097</c:v>
                </c:pt>
                <c:pt idx="48">
                  <c:v>-4606.3640879301565</c:v>
                </c:pt>
                <c:pt idx="49">
                  <c:v>-4068.23247375338</c:v>
                </c:pt>
                <c:pt idx="50">
                  <c:v>-3199.3057287315969</c:v>
                </c:pt>
                <c:pt idx="51">
                  <c:v>-2573.9771889894</c:v>
                </c:pt>
                <c:pt idx="52">
                  <c:v>-1556.1102860251303</c:v>
                </c:pt>
                <c:pt idx="53">
                  <c:v>-1245.3066193183531</c:v>
                </c:pt>
                <c:pt idx="54">
                  <c:v>-190.92756727309461</c:v>
                </c:pt>
                <c:pt idx="55">
                  <c:v>0</c:v>
                </c:pt>
                <c:pt idx="56">
                  <c:v>-222.26071077190136</c:v>
                </c:pt>
                <c:pt idx="57">
                  <c:v>-358.4593153365422</c:v>
                </c:pt>
                <c:pt idx="58">
                  <c:v>-1058.6571991351611</c:v>
                </c:pt>
                <c:pt idx="59">
                  <c:v>-2454.2547424891472</c:v>
                </c:pt>
                <c:pt idx="60">
                  <c:v>-3227.6839368007113</c:v>
                </c:pt>
                <c:pt idx="61">
                  <c:v>-2397.9663941149156</c:v>
                </c:pt>
                <c:pt idx="62">
                  <c:v>-1272.1414590645927</c:v>
                </c:pt>
                <c:pt idx="63">
                  <c:v>-1094.2256021435296</c:v>
                </c:pt>
                <c:pt idx="64">
                  <c:v>-1256.5594455024693</c:v>
                </c:pt>
                <c:pt idx="65">
                  <c:v>-1908.6405026775519</c:v>
                </c:pt>
                <c:pt idx="66">
                  <c:v>-2336.7362798171489</c:v>
                </c:pt>
                <c:pt idx="67">
                  <c:v>-2431.1252770920455</c:v>
                </c:pt>
                <c:pt idx="68">
                  <c:v>-1926.9649113749456</c:v>
                </c:pt>
                <c:pt idx="69">
                  <c:v>-953.17350057120893</c:v>
                </c:pt>
                <c:pt idx="70">
                  <c:v>-535.84882376184396</c:v>
                </c:pt>
                <c:pt idx="71">
                  <c:v>-4.9039918288362969</c:v>
                </c:pt>
                <c:pt idx="72">
                  <c:v>0</c:v>
                </c:pt>
                <c:pt idx="73">
                  <c:v>0</c:v>
                </c:pt>
                <c:pt idx="74">
                  <c:v>0</c:v>
                </c:pt>
                <c:pt idx="75">
                  <c:v>0</c:v>
                </c:pt>
                <c:pt idx="76">
                  <c:v>-177.64760936109997</c:v>
                </c:pt>
                <c:pt idx="77">
                  <c:v>-1348.3101360356413</c:v>
                </c:pt>
                <c:pt idx="78">
                  <c:v>-2825.1828439620022</c:v>
                </c:pt>
                <c:pt idx="79">
                  <c:v>-6882.9365205342438</c:v>
                </c:pt>
                <c:pt idx="80">
                  <c:v>-10172.924197671826</c:v>
                </c:pt>
                <c:pt idx="81">
                  <c:v>-11208.006151541471</c:v>
                </c:pt>
                <c:pt idx="82">
                  <c:v>-11423.331444564154</c:v>
                </c:pt>
                <c:pt idx="83">
                  <c:v>-11546.964117856691</c:v>
                </c:pt>
                <c:pt idx="84">
                  <c:v>-11766.612413236488</c:v>
                </c:pt>
                <c:pt idx="85">
                  <c:v>-12382.156855737137</c:v>
                </c:pt>
                <c:pt idx="86">
                  <c:v>-12417.435370446206</c:v>
                </c:pt>
                <c:pt idx="87">
                  <c:v>-12676.22611814284</c:v>
                </c:pt>
                <c:pt idx="88">
                  <c:v>-13148.063120590752</c:v>
                </c:pt>
                <c:pt idx="89">
                  <c:v>-12944.103553488969</c:v>
                </c:pt>
                <c:pt idx="90">
                  <c:v>-11324.453022987556</c:v>
                </c:pt>
                <c:pt idx="91">
                  <c:v>-10017.363765543994</c:v>
                </c:pt>
                <c:pt idx="92">
                  <c:v>-9422.2001545114981</c:v>
                </c:pt>
                <c:pt idx="93">
                  <c:v>-8701.5940442422652</c:v>
                </c:pt>
                <c:pt idx="94">
                  <c:v>-6854.6567520867393</c:v>
                </c:pt>
                <c:pt idx="95">
                  <c:v>-4951.5525698640886</c:v>
                </c:pt>
                <c:pt idx="96">
                  <c:v>-2175.5151230264128</c:v>
                </c:pt>
                <c:pt idx="97">
                  <c:v>-896.74170334108385</c:v>
                </c:pt>
                <c:pt idx="98">
                  <c:v>0</c:v>
                </c:pt>
                <c:pt idx="99">
                  <c:v>0</c:v>
                </c:pt>
                <c:pt idx="100">
                  <c:v>0</c:v>
                </c:pt>
                <c:pt idx="101">
                  <c:v>0</c:v>
                </c:pt>
                <c:pt idx="102">
                  <c:v>0</c:v>
                </c:pt>
                <c:pt idx="103">
                  <c:v>-2624.6894842948095</c:v>
                </c:pt>
                <c:pt idx="104">
                  <c:v>-4629.9520997275995</c:v>
                </c:pt>
                <c:pt idx="105">
                  <c:v>-5281.2649921354987</c:v>
                </c:pt>
                <c:pt idx="106">
                  <c:v>-5349.7061938683237</c:v>
                </c:pt>
                <c:pt idx="107">
                  <c:v>-5824.9015665892239</c:v>
                </c:pt>
                <c:pt idx="108">
                  <c:v>-7320.4706858622922</c:v>
                </c:pt>
                <c:pt idx="109">
                  <c:v>-7642.5619144970715</c:v>
                </c:pt>
                <c:pt idx="110">
                  <c:v>-7460.0521986152035</c:v>
                </c:pt>
                <c:pt idx="111">
                  <c:v>-7177.0399280700385</c:v>
                </c:pt>
                <c:pt idx="112">
                  <c:v>-6479.0603030867642</c:v>
                </c:pt>
                <c:pt idx="113">
                  <c:v>-6138.2788416929889</c:v>
                </c:pt>
                <c:pt idx="114">
                  <c:v>-4985.8164664877859</c:v>
                </c:pt>
                <c:pt idx="115">
                  <c:v>-4315.597160297244</c:v>
                </c:pt>
                <c:pt idx="116">
                  <c:v>-4878.8259624013499</c:v>
                </c:pt>
                <c:pt idx="117">
                  <c:v>-5489.4437800698706</c:v>
                </c:pt>
                <c:pt idx="118">
                  <c:v>-4868.2902865134456</c:v>
                </c:pt>
                <c:pt idx="119">
                  <c:v>-4099.2114421262322</c:v>
                </c:pt>
                <c:pt idx="120">
                  <c:v>-3562.4550605373279</c:v>
                </c:pt>
                <c:pt idx="121">
                  <c:v>-3281.4845875969622</c:v>
                </c:pt>
                <c:pt idx="122">
                  <c:v>-3014.9982367159973</c:v>
                </c:pt>
                <c:pt idx="123">
                  <c:v>-2572.3876812357994</c:v>
                </c:pt>
                <c:pt idx="124">
                  <c:v>-2014.6900596957275</c:v>
                </c:pt>
                <c:pt idx="125">
                  <c:v>-2173.7073270035198</c:v>
                </c:pt>
                <c:pt idx="126">
                  <c:v>-3561.5336380835506</c:v>
                </c:pt>
                <c:pt idx="127">
                  <c:v>-6939.2930590827782</c:v>
                </c:pt>
                <c:pt idx="128">
                  <c:v>-8781.650579855781</c:v>
                </c:pt>
                <c:pt idx="129">
                  <c:v>-9054.5413382616825</c:v>
                </c:pt>
                <c:pt idx="130">
                  <c:v>-9521.7896027859097</c:v>
                </c:pt>
                <c:pt idx="131">
                  <c:v>-10129.79560811573</c:v>
                </c:pt>
                <c:pt idx="132">
                  <c:v>-10639.441967067181</c:v>
                </c:pt>
                <c:pt idx="133">
                  <c:v>-10906.558666564108</c:v>
                </c:pt>
                <c:pt idx="134">
                  <c:v>-11068.765708942472</c:v>
                </c:pt>
                <c:pt idx="135">
                  <c:v>-11016.651620978437</c:v>
                </c:pt>
                <c:pt idx="136">
                  <c:v>-10761.782173393012</c:v>
                </c:pt>
                <c:pt idx="137">
                  <c:v>-11012.82909352193</c:v>
                </c:pt>
                <c:pt idx="138">
                  <c:v>-10641.680117302056</c:v>
                </c:pt>
                <c:pt idx="139">
                  <c:v>-10129.668769259912</c:v>
                </c:pt>
                <c:pt idx="140">
                  <c:v>-10081.451237005334</c:v>
                </c:pt>
                <c:pt idx="141">
                  <c:v>-9569.2880085619236</c:v>
                </c:pt>
                <c:pt idx="142">
                  <c:v>-8843.069095976256</c:v>
                </c:pt>
                <c:pt idx="143">
                  <c:v>-8153.90805179169</c:v>
                </c:pt>
                <c:pt idx="144">
                  <c:v>-7575.1738794854882</c:v>
                </c:pt>
                <c:pt idx="145">
                  <c:v>-6794.8850138214257</c:v>
                </c:pt>
                <c:pt idx="146">
                  <c:v>-5880.732111793197</c:v>
                </c:pt>
                <c:pt idx="147">
                  <c:v>-5731.9487690294209</c:v>
                </c:pt>
                <c:pt idx="148">
                  <c:v>-6162.6932840674817</c:v>
                </c:pt>
                <c:pt idx="149">
                  <c:v>-6612.9018747347036</c:v>
                </c:pt>
                <c:pt idx="150">
                  <c:v>-7415.6752723582931</c:v>
                </c:pt>
                <c:pt idx="151">
                  <c:v>-10802.47529034716</c:v>
                </c:pt>
                <c:pt idx="152">
                  <c:v>-12822.683519557622</c:v>
                </c:pt>
                <c:pt idx="153">
                  <c:v>-14032.435031592624</c:v>
                </c:pt>
                <c:pt idx="154">
                  <c:v>-14016.722424545205</c:v>
                </c:pt>
                <c:pt idx="155">
                  <c:v>-14151.515088325408</c:v>
                </c:pt>
                <c:pt idx="156">
                  <c:v>-13813.433573000879</c:v>
                </c:pt>
                <c:pt idx="157">
                  <c:v>-13829.61981908618</c:v>
                </c:pt>
                <c:pt idx="158">
                  <c:v>-13743.043838722779</c:v>
                </c:pt>
                <c:pt idx="159">
                  <c:v>-13597.979548911393</c:v>
                </c:pt>
                <c:pt idx="160">
                  <c:v>-14661.38663327189</c:v>
                </c:pt>
                <c:pt idx="161">
                  <c:v>-15659.028862021656</c:v>
                </c:pt>
                <c:pt idx="162">
                  <c:v>-15356.847547561449</c:v>
                </c:pt>
                <c:pt idx="163">
                  <c:v>-15401.655583496042</c:v>
                </c:pt>
                <c:pt idx="164">
                  <c:v>-14777.41957840636</c:v>
                </c:pt>
                <c:pt idx="165">
                  <c:v>-14255.818988880172</c:v>
                </c:pt>
                <c:pt idx="166">
                  <c:v>-12705.286012831133</c:v>
                </c:pt>
                <c:pt idx="167">
                  <c:v>-11205.929577414221</c:v>
                </c:pt>
                <c:pt idx="168">
                  <c:v>-9437.7363480493586</c:v>
                </c:pt>
                <c:pt idx="169">
                  <c:v>-7978.4947036390931</c:v>
                </c:pt>
                <c:pt idx="170">
                  <c:v>-7203.8250661938609</c:v>
                </c:pt>
                <c:pt idx="171">
                  <c:v>-6727.6672479134122</c:v>
                </c:pt>
                <c:pt idx="172">
                  <c:v>-6579.0051124459187</c:v>
                </c:pt>
                <c:pt idx="173">
                  <c:v>-6703.4003920498471</c:v>
                </c:pt>
                <c:pt idx="174">
                  <c:v>-7883.891243599136</c:v>
                </c:pt>
                <c:pt idx="175">
                  <c:v>-10800.968060821669</c:v>
                </c:pt>
                <c:pt idx="176">
                  <c:v>-12146.973798981464</c:v>
                </c:pt>
                <c:pt idx="177">
                  <c:v>-12789.459943653526</c:v>
                </c:pt>
                <c:pt idx="178">
                  <c:v>-12577.287875356809</c:v>
                </c:pt>
                <c:pt idx="179">
                  <c:v>-12333.109411977239</c:v>
                </c:pt>
                <c:pt idx="180">
                  <c:v>-12192.111749118911</c:v>
                </c:pt>
                <c:pt idx="181">
                  <c:v>-12172.824675150465</c:v>
                </c:pt>
                <c:pt idx="182">
                  <c:v>-11474.908348705425</c:v>
                </c:pt>
                <c:pt idx="183">
                  <c:v>-10397.382033995866</c:v>
                </c:pt>
                <c:pt idx="184">
                  <c:v>-10126.367751368398</c:v>
                </c:pt>
                <c:pt idx="185">
                  <c:v>-10169.786161817883</c:v>
                </c:pt>
                <c:pt idx="186">
                  <c:v>-8726.4865867346598</c:v>
                </c:pt>
                <c:pt idx="187">
                  <c:v>-8111.9588983891827</c:v>
                </c:pt>
                <c:pt idx="188">
                  <c:v>-7932.7319040853927</c:v>
                </c:pt>
                <c:pt idx="189">
                  <c:v>-7557.3075868062515</c:v>
                </c:pt>
                <c:pt idx="190">
                  <c:v>-6766.9432244606669</c:v>
                </c:pt>
                <c:pt idx="191">
                  <c:v>-5401.6022770334039</c:v>
                </c:pt>
                <c:pt idx="192">
                  <c:v>-4123.0375379220986</c:v>
                </c:pt>
                <c:pt idx="193">
                  <c:v>-3284.2172034639843</c:v>
                </c:pt>
                <c:pt idx="194">
                  <c:v>-2885.8106944454285</c:v>
                </c:pt>
                <c:pt idx="195">
                  <c:v>-3204.1261186807296</c:v>
                </c:pt>
                <c:pt idx="196">
                  <c:v>-3512.45141273628</c:v>
                </c:pt>
                <c:pt idx="197">
                  <c:v>-3919.6810960104285</c:v>
                </c:pt>
                <c:pt idx="198">
                  <c:v>-4160.8451320922904</c:v>
                </c:pt>
                <c:pt idx="199">
                  <c:v>-4459.1231622357245</c:v>
                </c:pt>
                <c:pt idx="200">
                  <c:v>-5717.9208689749667</c:v>
                </c:pt>
                <c:pt idx="201">
                  <c:v>-7672.0068377229381</c:v>
                </c:pt>
                <c:pt idx="202">
                  <c:v>-8615.373634691874</c:v>
                </c:pt>
                <c:pt idx="203">
                  <c:v>-8847.0873420491916</c:v>
                </c:pt>
                <c:pt idx="204">
                  <c:v>-9138.5723740427511</c:v>
                </c:pt>
                <c:pt idx="205">
                  <c:v>-8925.0508152697312</c:v>
                </c:pt>
                <c:pt idx="206">
                  <c:v>-9194.753092893854</c:v>
                </c:pt>
                <c:pt idx="207">
                  <c:v>-8643.6589104721188</c:v>
                </c:pt>
                <c:pt idx="208">
                  <c:v>-8608.9323374797259</c:v>
                </c:pt>
                <c:pt idx="209">
                  <c:v>-8589.6900815649078</c:v>
                </c:pt>
                <c:pt idx="210">
                  <c:v>-6915.2395471803247</c:v>
                </c:pt>
                <c:pt idx="211">
                  <c:v>-6094.4260777048876</c:v>
                </c:pt>
                <c:pt idx="212">
                  <c:v>-5286.6760464120489</c:v>
                </c:pt>
                <c:pt idx="213">
                  <c:v>-4423.5003416685067</c:v>
                </c:pt>
                <c:pt idx="214">
                  <c:v>-2456.414329892008</c:v>
                </c:pt>
                <c:pt idx="215">
                  <c:v>-388.66334025598189</c:v>
                </c:pt>
                <c:pt idx="216">
                  <c:v>0</c:v>
                </c:pt>
                <c:pt idx="217">
                  <c:v>0</c:v>
                </c:pt>
                <c:pt idx="218">
                  <c:v>0</c:v>
                </c:pt>
                <c:pt idx="219">
                  <c:v>0</c:v>
                </c:pt>
                <c:pt idx="220">
                  <c:v>0</c:v>
                </c:pt>
                <c:pt idx="221">
                  <c:v>0</c:v>
                </c:pt>
                <c:pt idx="222">
                  <c:v>0</c:v>
                </c:pt>
                <c:pt idx="223">
                  <c:v>0</c:v>
                </c:pt>
                <c:pt idx="224">
                  <c:v>0</c:v>
                </c:pt>
                <c:pt idx="225">
                  <c:v>0</c:v>
                </c:pt>
                <c:pt idx="226">
                  <c:v>0</c:v>
                </c:pt>
                <c:pt idx="227">
                  <c:v>-1065.9189074515052</c:v>
                </c:pt>
                <c:pt idx="228">
                  <c:v>-2050.49931250802</c:v>
                </c:pt>
                <c:pt idx="229">
                  <c:v>-2094.3946817779997</c:v>
                </c:pt>
                <c:pt idx="230">
                  <c:v>-1930.1138607438697</c:v>
                </c:pt>
                <c:pt idx="231">
                  <c:v>-1822.975516587112</c:v>
                </c:pt>
                <c:pt idx="232">
                  <c:v>-1017.5723367631945</c:v>
                </c:pt>
                <c:pt idx="233">
                  <c:v>-674.50922905978769</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-1078.1675592123702</c:v>
                </c:pt>
                <c:pt idx="249">
                  <c:v>-2489.3226453426778</c:v>
                </c:pt>
                <c:pt idx="250">
                  <c:v>-2447.7589153600311</c:v>
                </c:pt>
                <c:pt idx="251">
                  <c:v>-1872.7594088124461</c:v>
                </c:pt>
                <c:pt idx="252">
                  <c:v>-1504.3200025757142</c:v>
                </c:pt>
                <c:pt idx="253">
                  <c:v>-1689.236343529099</c:v>
                </c:pt>
                <c:pt idx="254">
                  <c:v>-2914.4018101098754</c:v>
                </c:pt>
                <c:pt idx="255">
                  <c:v>-4137.5713847606712</c:v>
                </c:pt>
                <c:pt idx="256">
                  <c:v>-5782.6112642276748</c:v>
                </c:pt>
                <c:pt idx="257">
                  <c:v>-7142.2609604292174</c:v>
                </c:pt>
                <c:pt idx="258">
                  <c:v>-7385.0623732880067</c:v>
                </c:pt>
                <c:pt idx="259">
                  <c:v>-7239.8976605473217</c:v>
                </c:pt>
                <c:pt idx="260">
                  <c:v>-7687.3810041400557</c:v>
                </c:pt>
                <c:pt idx="261">
                  <c:v>-7196.3830037213993</c:v>
                </c:pt>
                <c:pt idx="262">
                  <c:v>-6070.4531484799481</c:v>
                </c:pt>
                <c:pt idx="263">
                  <c:v>-4580.1272105390617</c:v>
                </c:pt>
                <c:pt idx="264">
                  <c:v>-3007.0983000828855</c:v>
                </c:pt>
                <c:pt idx="265">
                  <c:v>-1673.4078706758046</c:v>
                </c:pt>
                <c:pt idx="266">
                  <c:v>-1594.325038313018</c:v>
                </c:pt>
                <c:pt idx="267">
                  <c:v>-958.98659284850328</c:v>
                </c:pt>
                <c:pt idx="268">
                  <c:v>-891.43876084012663</c:v>
                </c:pt>
                <c:pt idx="269">
                  <c:v>-1605.7789907717379</c:v>
                </c:pt>
                <c:pt idx="270">
                  <c:v>-3490.1909911638777</c:v>
                </c:pt>
                <c:pt idx="271">
                  <c:v>-6606.5729355937237</c:v>
                </c:pt>
                <c:pt idx="272">
                  <c:v>-9239.773768446441</c:v>
                </c:pt>
                <c:pt idx="273">
                  <c:v>-10562.125203960206</c:v>
                </c:pt>
                <c:pt idx="274">
                  <c:v>-10570.910931955779</c:v>
                </c:pt>
                <c:pt idx="275">
                  <c:v>-10468.770201223202</c:v>
                </c:pt>
                <c:pt idx="276">
                  <c:v>-10762.025666039866</c:v>
                </c:pt>
                <c:pt idx="277">
                  <c:v>-11848.988364629166</c:v>
                </c:pt>
                <c:pt idx="278">
                  <c:v>-12744.77372858285</c:v>
                </c:pt>
                <c:pt idx="279">
                  <c:v>-13468.830600878822</c:v>
                </c:pt>
                <c:pt idx="280">
                  <c:v>-14238.72179378008</c:v>
                </c:pt>
                <c:pt idx="281">
                  <c:v>-15027.506954092427</c:v>
                </c:pt>
                <c:pt idx="282">
                  <c:v>-14770.590544944964</c:v>
                </c:pt>
                <c:pt idx="283">
                  <c:v>-14578.760460354977</c:v>
                </c:pt>
                <c:pt idx="284">
                  <c:v>-14427.606553333437</c:v>
                </c:pt>
                <c:pt idx="285">
                  <c:v>-13818.663107641596</c:v>
                </c:pt>
                <c:pt idx="286">
                  <c:v>-11817.222776667262</c:v>
                </c:pt>
                <c:pt idx="287">
                  <c:v>-10201.487803566992</c:v>
                </c:pt>
                <c:pt idx="288">
                  <c:v>-8698.9893702913105</c:v>
                </c:pt>
                <c:pt idx="289">
                  <c:v>-7224.2037643469703</c:v>
                </c:pt>
                <c:pt idx="290">
                  <c:v>-5671.0963636014412</c:v>
                </c:pt>
                <c:pt idx="291">
                  <c:v>-4552.789754890684</c:v>
                </c:pt>
                <c:pt idx="292">
                  <c:v>-3997.7231273838297</c:v>
                </c:pt>
                <c:pt idx="293">
                  <c:v>-4351.0706745443949</c:v>
                </c:pt>
                <c:pt idx="294">
                  <c:v>-4990.4675439985167</c:v>
                </c:pt>
                <c:pt idx="295">
                  <c:v>-6676.0234652962681</c:v>
                </c:pt>
                <c:pt idx="296">
                  <c:v>-8065.5887643030364</c:v>
                </c:pt>
                <c:pt idx="297">
                  <c:v>-8796.9017736790702</c:v>
                </c:pt>
                <c:pt idx="298">
                  <c:v>-8945.4214839782089</c:v>
                </c:pt>
                <c:pt idx="299">
                  <c:v>-8760.1573215479784</c:v>
                </c:pt>
                <c:pt idx="300">
                  <c:v>-9454.9065803946251</c:v>
                </c:pt>
                <c:pt idx="301">
                  <c:v>-10063.512646105994</c:v>
                </c:pt>
                <c:pt idx="302">
                  <c:v>-10115.673846321401</c:v>
                </c:pt>
                <c:pt idx="303">
                  <c:v>-9428.410933345689</c:v>
                </c:pt>
                <c:pt idx="304">
                  <c:v>-8737.1290371887844</c:v>
                </c:pt>
                <c:pt idx="305">
                  <c:v>-8531.8362819191134</c:v>
                </c:pt>
                <c:pt idx="306">
                  <c:v>-8265.498984131631</c:v>
                </c:pt>
                <c:pt idx="307">
                  <c:v>-8502.0438427381559</c:v>
                </c:pt>
                <c:pt idx="308">
                  <c:v>-9112.2134174233179</c:v>
                </c:pt>
                <c:pt idx="309">
                  <c:v>-8948.1750732488417</c:v>
                </c:pt>
                <c:pt idx="310">
                  <c:v>-8123.5250872269517</c:v>
                </c:pt>
                <c:pt idx="311">
                  <c:v>-7252.6048134822158</c:v>
                </c:pt>
                <c:pt idx="312">
                  <c:v>-6249.5107327942733</c:v>
                </c:pt>
                <c:pt idx="313">
                  <c:v>-5128.3905783523023</c:v>
                </c:pt>
                <c:pt idx="314">
                  <c:v>-4444.6756508212802</c:v>
                </c:pt>
                <c:pt idx="315">
                  <c:v>-4058.715393585775</c:v>
                </c:pt>
                <c:pt idx="316">
                  <c:v>-3953.2096188352352</c:v>
                </c:pt>
                <c:pt idx="317">
                  <c:v>-4590.9884175781372</c:v>
                </c:pt>
                <c:pt idx="318">
                  <c:v>-5925.6777456980399</c:v>
                </c:pt>
                <c:pt idx="319">
                  <c:v>-9532.8799806706829</c:v>
                </c:pt>
                <c:pt idx="320">
                  <c:v>-12026.315073756894</c:v>
                </c:pt>
                <c:pt idx="321">
                  <c:v>-12851.801259346184</c:v>
                </c:pt>
                <c:pt idx="322">
                  <c:v>-13033.82394484476</c:v>
                </c:pt>
                <c:pt idx="323">
                  <c:v>-13068.917964242612</c:v>
                </c:pt>
                <c:pt idx="324">
                  <c:v>-13727.866069589791</c:v>
                </c:pt>
                <c:pt idx="325">
                  <c:v>-13812.807728729946</c:v>
                </c:pt>
                <c:pt idx="326">
                  <c:v>-13681.320233940976</c:v>
                </c:pt>
                <c:pt idx="327">
                  <c:v>-13284.020944454334</c:v>
                </c:pt>
                <c:pt idx="328">
                  <c:v>-13087.527736958957</c:v>
                </c:pt>
                <c:pt idx="329">
                  <c:v>-13165.430833137045</c:v>
                </c:pt>
                <c:pt idx="330">
                  <c:v>-12993.53620707301</c:v>
                </c:pt>
                <c:pt idx="331">
                  <c:v>-12976.990778074183</c:v>
                </c:pt>
                <c:pt idx="332">
                  <c:v>-12920.240920795841</c:v>
                </c:pt>
                <c:pt idx="333">
                  <c:v>-12466.924910398418</c:v>
                </c:pt>
                <c:pt idx="334">
                  <c:v>-11599.333217667989</c:v>
                </c:pt>
                <c:pt idx="335">
                  <c:v>-9994.8029802042965</c:v>
                </c:pt>
                <c:pt idx="336">
                  <c:v>-8595.009639154925</c:v>
                </c:pt>
                <c:pt idx="337">
                  <c:v>-7747.5633488686235</c:v>
                </c:pt>
                <c:pt idx="338">
                  <c:v>-6640.4123250348575</c:v>
                </c:pt>
                <c:pt idx="339">
                  <c:v>-5620.9477150064213</c:v>
                </c:pt>
                <c:pt idx="340">
                  <c:v>-4719.0059166730007</c:v>
                </c:pt>
                <c:pt idx="341">
                  <c:v>-4103.4553890772095</c:v>
                </c:pt>
                <c:pt idx="342">
                  <c:v>-4897.4923035103839</c:v>
                </c:pt>
                <c:pt idx="343">
                  <c:v>-7730.9474004199583</c:v>
                </c:pt>
                <c:pt idx="344">
                  <c:v>-9060.3953843969648</c:v>
                </c:pt>
                <c:pt idx="345">
                  <c:v>-9194.5061079032403</c:v>
                </c:pt>
                <c:pt idx="346">
                  <c:v>-8650.2771325570593</c:v>
                </c:pt>
                <c:pt idx="347">
                  <c:v>-7266.9148126901182</c:v>
                </c:pt>
                <c:pt idx="348">
                  <c:v>-6267.608632532394</c:v>
                </c:pt>
                <c:pt idx="349">
                  <c:v>-5376.1178842005229</c:v>
                </c:pt>
                <c:pt idx="350">
                  <c:v>-6149.3068730472805</c:v>
                </c:pt>
                <c:pt idx="351">
                  <c:v>-5975.4072214574044</c:v>
                </c:pt>
                <c:pt idx="352">
                  <c:v>-6084.5623134780781</c:v>
                </c:pt>
                <c:pt idx="353">
                  <c:v>-5845.0490810526298</c:v>
                </c:pt>
                <c:pt idx="354">
                  <c:v>-5062.3939375046666</c:v>
                </c:pt>
                <c:pt idx="355">
                  <c:v>-4546.3476197918772</c:v>
                </c:pt>
                <c:pt idx="356">
                  <c:v>-4033.8236955111988</c:v>
                </c:pt>
                <c:pt idx="357">
                  <c:v>-3383.3378275610885</c:v>
                </c:pt>
                <c:pt idx="358">
                  <c:v>-1519.5244217914515</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-46.016239742682956</c:v>
                </c:pt>
                <c:pt idx="426">
                  <c:v>-13.114388203386625</c:v>
                </c:pt>
                <c:pt idx="427">
                  <c:v>-140.18119812034456</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-216.47738166763884</c:v>
                </c:pt>
                <c:pt idx="449">
                  <c:v>-480.58646357859652</c:v>
                </c:pt>
                <c:pt idx="450">
                  <c:v>-459.18574857713793</c:v>
                </c:pt>
                <c:pt idx="451">
                  <c:v>-59.637499968259363</c:v>
                </c:pt>
                <c:pt idx="452">
                  <c:v>0</c:v>
                </c:pt>
                <c:pt idx="453">
                  <c:v>0</c:v>
                </c:pt>
                <c:pt idx="454">
                  <c:v>0</c:v>
                </c:pt>
                <c:pt idx="455">
                  <c:v>0</c:v>
                </c:pt>
                <c:pt idx="456">
                  <c:v>0</c:v>
                </c:pt>
                <c:pt idx="457">
                  <c:v>0</c:v>
                </c:pt>
                <c:pt idx="458">
                  <c:v>0</c:v>
                </c:pt>
                <c:pt idx="459">
                  <c:v>0</c:v>
                </c:pt>
                <c:pt idx="460">
                  <c:v>0</c:v>
                </c:pt>
                <c:pt idx="461">
                  <c:v>0</c:v>
                </c:pt>
                <c:pt idx="462">
                  <c:v>0</c:v>
                </c:pt>
                <c:pt idx="463">
                  <c:v>-1105.6066273666984</c:v>
                </c:pt>
                <c:pt idx="464">
                  <c:v>-3582.0756572852006</c:v>
                </c:pt>
                <c:pt idx="465">
                  <c:v>-3598.8923170150265</c:v>
                </c:pt>
                <c:pt idx="466">
                  <c:v>-2016.9614773805934</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-2032.6503279179087</c:v>
                </c:pt>
                <c:pt idx="489">
                  <c:v>-1144.16588486603</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-2206.624783867117</c:v>
                </c:pt>
                <c:pt idx="641">
                  <c:v>-3452.2540642183612</c:v>
                </c:pt>
                <c:pt idx="642">
                  <c:v>-4114.4969758619718</c:v>
                </c:pt>
                <c:pt idx="643">
                  <c:v>-4025.4739080460768</c:v>
                </c:pt>
                <c:pt idx="644">
                  <c:v>-3671.5775443782095</c:v>
                </c:pt>
                <c:pt idx="645">
                  <c:v>-3415.0409711955344</c:v>
                </c:pt>
                <c:pt idx="646">
                  <c:v>-2794.2293460741694</c:v>
                </c:pt>
                <c:pt idx="647">
                  <c:v>-618.67756378287777</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-171.723029907409</c:v>
                </c:pt>
                <c:pt idx="726">
                  <c:v>-861.6759228340652</c:v>
                </c:pt>
                <c:pt idx="727">
                  <c:v>-516.58474507030769</c:v>
                </c:pt>
                <c:pt idx="728">
                  <c:v>0</c:v>
                </c:pt>
                <c:pt idx="729">
                  <c:v>0</c:v>
                </c:pt>
                <c:pt idx="730">
                  <c:v>0</c:v>
                </c:pt>
                <c:pt idx="731">
                  <c:v>0</c:v>
                </c:pt>
                <c:pt idx="732">
                  <c:v>0</c:v>
                </c:pt>
                <c:pt idx="733">
                  <c:v>0</c:v>
                </c:pt>
                <c:pt idx="734">
                  <c:v>0</c:v>
                </c:pt>
                <c:pt idx="735">
                  <c:v>-483.34719986801429</c:v>
                </c:pt>
                <c:pt idx="736">
                  <c:v>-757.94150204340622</c:v>
                </c:pt>
                <c:pt idx="737">
                  <c:v>0</c:v>
                </c:pt>
                <c:pt idx="738">
                  <c:v>0</c:v>
                </c:pt>
                <c:pt idx="739">
                  <c:v>0</c:v>
                </c:pt>
                <c:pt idx="740">
                  <c:v>0</c:v>
                </c:pt>
                <c:pt idx="741">
                  <c:v>0</c:v>
                </c:pt>
                <c:pt idx="742">
                  <c:v>0</c:v>
                </c:pt>
                <c:pt idx="743">
                  <c:v>0</c:v>
                </c:pt>
                <c:pt idx="744">
                  <c:v>0</c:v>
                </c:pt>
              </c:numCache>
            </c:numRef>
          </c:val>
          <c:extLst>
            <c:ext xmlns:c16="http://schemas.microsoft.com/office/drawing/2014/chart" uri="{C3380CC4-5D6E-409C-BE32-E72D297353CC}">
              <c16:uniqueId val="{00000001-E2F8-4690-B9CA-1FD0A88000DD}"/>
            </c:ext>
          </c:extLst>
        </c:ser>
        <c:dLbls>
          <c:showLegendKey val="0"/>
          <c:showVal val="0"/>
          <c:showCatName val="0"/>
          <c:showSerName val="0"/>
          <c:showPercent val="0"/>
          <c:showBubbleSize val="0"/>
        </c:dLbls>
        <c:axId val="1793621231"/>
        <c:axId val="1793633231"/>
      </c:areaChart>
      <c:lineChart>
        <c:grouping val="standard"/>
        <c:varyColors val="0"/>
        <c:ser>
          <c:idx val="2"/>
          <c:order val="2"/>
          <c:tx>
            <c:strRef>
              <c:f>Figure!$AH$1</c:f>
              <c:strCache>
                <c:ptCount val="1"/>
                <c:pt idx="0">
                  <c:v>Charge/Discharge</c:v>
                </c:pt>
              </c:strCache>
            </c:strRef>
          </c:tx>
          <c:spPr>
            <a:ln w="28575" cap="rnd">
              <a:solidFill>
                <a:schemeClr val="accent3"/>
              </a:solidFill>
              <a:round/>
            </a:ln>
            <a:effectLst/>
          </c:spPr>
          <c:marker>
            <c:symbol val="none"/>
          </c:marker>
          <c:val>
            <c:numRef>
              <c:f>Figure!$AH$2:$AH$746</c:f>
              <c:numCache>
                <c:formatCode>#,##0</c:formatCode>
                <c:ptCount val="745"/>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313.63886660247408</c:v>
                </c:pt>
                <c:pt idx="56">
                  <c:v>-222.26071077190136</c:v>
                </c:pt>
                <c:pt idx="57">
                  <c:v>-91.378155830572723</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393.95259311351947</c:v>
                </c:pt>
                <c:pt idx="73">
                  <c:v>323.62273988378001</c:v>
                </c:pt>
                <c:pt idx="74">
                  <c:v>184.33507892929629</c:v>
                </c:pt>
                <c:pt idx="75">
                  <c:v>28.569447989037144</c:v>
                </c:pt>
                <c:pt idx="76">
                  <c:v>-177.64760936109997</c:v>
                </c:pt>
                <c:pt idx="77">
                  <c:v>-752.83225055453295</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409.80533979301072</c:v>
                </c:pt>
                <c:pt idx="99">
                  <c:v>1724.2061687441146</c:v>
                </c:pt>
                <c:pt idx="100">
                  <c:v>1693.3028644426868</c:v>
                </c:pt>
                <c:pt idx="101">
                  <c:v>1757.3060923952235</c:v>
                </c:pt>
                <c:pt idx="102">
                  <c:v>275.01753314638154</c:v>
                </c:pt>
                <c:pt idx="103">
                  <c:v>-2624.6894842948095</c:v>
                </c:pt>
                <c:pt idx="104">
                  <c:v>-3234.9485142266076</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578.22302377852247</c:v>
                </c:pt>
                <c:pt idx="217">
                  <c:v>1720.7049042236395</c:v>
                </c:pt>
                <c:pt idx="218">
                  <c:v>2146.7411502175619</c:v>
                </c:pt>
                <c:pt idx="219">
                  <c:v>1854.3309217802762</c:v>
                </c:pt>
                <c:pt idx="220">
                  <c:v>0</c:v>
                </c:pt>
                <c:pt idx="221">
                  <c:v>0</c:v>
                </c:pt>
                <c:pt idx="222">
                  <c:v>0</c:v>
                </c:pt>
                <c:pt idx="223">
                  <c:v>0</c:v>
                </c:pt>
                <c:pt idx="224">
                  <c:v>0</c:v>
                </c:pt>
                <c:pt idx="225">
                  <c:v>0</c:v>
                </c:pt>
                <c:pt idx="226">
                  <c:v>0</c:v>
                </c:pt>
                <c:pt idx="227">
                  <c:v>-1065.9189074515052</c:v>
                </c:pt>
                <c:pt idx="228">
                  <c:v>-2050.49931250802</c:v>
                </c:pt>
                <c:pt idx="229">
                  <c:v>-2094.3946817779997</c:v>
                </c:pt>
                <c:pt idx="230">
                  <c:v>-1089.187098262475</c:v>
                </c:pt>
                <c:pt idx="231">
                  <c:v>0</c:v>
                </c:pt>
                <c:pt idx="232">
                  <c:v>0</c:v>
                </c:pt>
                <c:pt idx="233">
                  <c:v>0</c:v>
                </c:pt>
                <c:pt idx="234">
                  <c:v>570.56204323244128</c:v>
                </c:pt>
                <c:pt idx="235">
                  <c:v>1162.854868087923</c:v>
                </c:pt>
                <c:pt idx="236">
                  <c:v>1708.6319887208156</c:v>
                </c:pt>
                <c:pt idx="237">
                  <c:v>2267.6721298550419</c:v>
                </c:pt>
                <c:pt idx="238">
                  <c:v>590.27897010377819</c:v>
                </c:pt>
                <c:pt idx="239">
                  <c:v>0</c:v>
                </c:pt>
                <c:pt idx="240">
                  <c:v>0</c:v>
                </c:pt>
                <c:pt idx="241">
                  <c:v>0</c:v>
                </c:pt>
                <c:pt idx="242">
                  <c:v>0</c:v>
                </c:pt>
                <c:pt idx="243">
                  <c:v>0</c:v>
                </c:pt>
                <c:pt idx="244">
                  <c:v>0</c:v>
                </c:pt>
                <c:pt idx="245">
                  <c:v>0</c:v>
                </c:pt>
                <c:pt idx="246">
                  <c:v>0</c:v>
                </c:pt>
                <c:pt idx="247">
                  <c:v>0</c:v>
                </c:pt>
                <c:pt idx="248">
                  <c:v>-1078.1675592123702</c:v>
                </c:pt>
                <c:pt idx="249">
                  <c:v>-2489.3226453426778</c:v>
                </c:pt>
                <c:pt idx="250">
                  <c:v>-2447.7589153600311</c:v>
                </c:pt>
                <c:pt idx="251">
                  <c:v>-284.75088008492094</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71.945878435377381</c:v>
                </c:pt>
                <c:pt idx="360">
                  <c:v>1761.8915683562518</c:v>
                </c:pt>
                <c:pt idx="361">
                  <c:v>2647.0075317542505</c:v>
                </c:pt>
                <c:pt idx="362">
                  <c:v>1819.1550214541203</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-46.016239742682956</c:v>
                </c:pt>
                <c:pt idx="426">
                  <c:v>-13.114388203386625</c:v>
                </c:pt>
                <c:pt idx="427">
                  <c:v>-140.18119812034456</c:v>
                </c:pt>
                <c:pt idx="428">
                  <c:v>144.05184902523069</c:v>
                </c:pt>
                <c:pt idx="429">
                  <c:v>55.259977041183447</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-216.47738166763884</c:v>
                </c:pt>
                <c:pt idx="449">
                  <c:v>-480.58646357859652</c:v>
                </c:pt>
                <c:pt idx="450">
                  <c:v>-459.18574857713793</c:v>
                </c:pt>
                <c:pt idx="451">
                  <c:v>-59.637499968259363</c:v>
                </c:pt>
                <c:pt idx="452">
                  <c:v>923.39325721370915</c:v>
                </c:pt>
                <c:pt idx="453">
                  <c:v>292.4938365779235</c:v>
                </c:pt>
                <c:pt idx="454">
                  <c:v>0</c:v>
                </c:pt>
                <c:pt idx="455">
                  <c:v>0</c:v>
                </c:pt>
                <c:pt idx="456">
                  <c:v>0</c:v>
                </c:pt>
                <c:pt idx="457">
                  <c:v>0</c:v>
                </c:pt>
                <c:pt idx="458">
                  <c:v>0</c:v>
                </c:pt>
                <c:pt idx="459">
                  <c:v>0</c:v>
                </c:pt>
                <c:pt idx="460">
                  <c:v>0</c:v>
                </c:pt>
                <c:pt idx="461">
                  <c:v>0</c:v>
                </c:pt>
                <c:pt idx="462">
                  <c:v>0</c:v>
                </c:pt>
                <c:pt idx="463">
                  <c:v>-1105.6066273666984</c:v>
                </c:pt>
                <c:pt idx="464">
                  <c:v>-3500</c:v>
                </c:pt>
                <c:pt idx="465">
                  <c:v>-1694.3933726333016</c:v>
                </c:pt>
                <c:pt idx="466">
                  <c:v>0</c:v>
                </c:pt>
                <c:pt idx="467">
                  <c:v>403.19891842426296</c:v>
                </c:pt>
                <c:pt idx="468">
                  <c:v>2821.1756886972435</c:v>
                </c:pt>
                <c:pt idx="469">
                  <c:v>3075.6253928784936</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-2032.6503279179087</c:v>
                </c:pt>
                <c:pt idx="489">
                  <c:v>-1144.16588486603</c:v>
                </c:pt>
                <c:pt idx="490">
                  <c:v>885.72537361666764</c:v>
                </c:pt>
                <c:pt idx="491">
                  <c:v>2291.090839167271</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-2206.624783867117</c:v>
                </c:pt>
                <c:pt idx="641">
                  <c:v>-3452.2540642183612</c:v>
                </c:pt>
                <c:pt idx="642">
                  <c:v>-641.12115191452176</c:v>
                </c:pt>
                <c:pt idx="643">
                  <c:v>0</c:v>
                </c:pt>
                <c:pt idx="644">
                  <c:v>0</c:v>
                </c:pt>
                <c:pt idx="645">
                  <c:v>0</c:v>
                </c:pt>
                <c:pt idx="646">
                  <c:v>0</c:v>
                </c:pt>
                <c:pt idx="647">
                  <c:v>0</c:v>
                </c:pt>
                <c:pt idx="648">
                  <c:v>1993.7085560677751</c:v>
                </c:pt>
                <c:pt idx="649">
                  <c:v>3500</c:v>
                </c:pt>
                <c:pt idx="650">
                  <c:v>806.29144393222487</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-171.723029907409</c:v>
                </c:pt>
                <c:pt idx="726">
                  <c:v>-861.6759228340652</c:v>
                </c:pt>
                <c:pt idx="727">
                  <c:v>-516.58474507030769</c:v>
                </c:pt>
                <c:pt idx="728">
                  <c:v>99.625190157381439</c:v>
                </c:pt>
                <c:pt idx="729">
                  <c:v>783.72546791404784</c:v>
                </c:pt>
                <c:pt idx="730">
                  <c:v>666.63303974035261</c:v>
                </c:pt>
                <c:pt idx="731">
                  <c:v>0</c:v>
                </c:pt>
                <c:pt idx="732">
                  <c:v>0</c:v>
                </c:pt>
                <c:pt idx="733">
                  <c:v>0</c:v>
                </c:pt>
                <c:pt idx="734">
                  <c:v>0</c:v>
                </c:pt>
                <c:pt idx="735">
                  <c:v>-483.34719986801429</c:v>
                </c:pt>
                <c:pt idx="736">
                  <c:v>-757.94150204340622</c:v>
                </c:pt>
                <c:pt idx="737">
                  <c:v>165.64592151388933</c:v>
                </c:pt>
                <c:pt idx="738">
                  <c:v>1075.6427803975312</c:v>
                </c:pt>
                <c:pt idx="739">
                  <c:v>0</c:v>
                </c:pt>
                <c:pt idx="740">
                  <c:v>0</c:v>
                </c:pt>
                <c:pt idx="741">
                  <c:v>0</c:v>
                </c:pt>
                <c:pt idx="742">
                  <c:v>0</c:v>
                </c:pt>
                <c:pt idx="743">
                  <c:v>0</c:v>
                </c:pt>
                <c:pt idx="744">
                  <c:v>0</c:v>
                </c:pt>
              </c:numCache>
            </c:numRef>
          </c:val>
          <c:smooth val="0"/>
          <c:extLst>
            <c:ext xmlns:c16="http://schemas.microsoft.com/office/drawing/2014/chart" uri="{C3380CC4-5D6E-409C-BE32-E72D297353CC}">
              <c16:uniqueId val="{00000002-E2F8-4690-B9CA-1FD0A88000DD}"/>
            </c:ext>
          </c:extLst>
        </c:ser>
        <c:ser>
          <c:idx val="3"/>
          <c:order val="3"/>
          <c:tx>
            <c:strRef>
              <c:f>Figure!$AI$1</c:f>
              <c:strCache>
                <c:ptCount val="1"/>
                <c:pt idx="0">
                  <c:v>ES State</c:v>
                </c:pt>
              </c:strCache>
            </c:strRef>
          </c:tx>
          <c:spPr>
            <a:ln w="28575" cap="rnd">
              <a:solidFill>
                <a:schemeClr val="accent4"/>
              </a:solidFill>
              <a:round/>
            </a:ln>
            <a:effectLst/>
          </c:spPr>
          <c:marker>
            <c:symbol val="none"/>
          </c:marker>
          <c:val>
            <c:numRef>
              <c:f>Figure!$AI$2:$AI$746</c:f>
              <c:numCache>
                <c:formatCode>#,##0</c:formatCode>
                <c:ptCount val="745"/>
                <c:pt idx="0" formatCode="General">
                  <c:v>700</c:v>
                </c:pt>
                <c:pt idx="1">
                  <c:v>700</c:v>
                </c:pt>
                <c:pt idx="2">
                  <c:v>700</c:v>
                </c:pt>
                <c:pt idx="3">
                  <c:v>700</c:v>
                </c:pt>
                <c:pt idx="4">
                  <c:v>700</c:v>
                </c:pt>
                <c:pt idx="5">
                  <c:v>700</c:v>
                </c:pt>
                <c:pt idx="6">
                  <c:v>700</c:v>
                </c:pt>
                <c:pt idx="7">
                  <c:v>700</c:v>
                </c:pt>
                <c:pt idx="8">
                  <c:v>700</c:v>
                </c:pt>
                <c:pt idx="9">
                  <c:v>700</c:v>
                </c:pt>
                <c:pt idx="10">
                  <c:v>700</c:v>
                </c:pt>
                <c:pt idx="11">
                  <c:v>700</c:v>
                </c:pt>
                <c:pt idx="12">
                  <c:v>700</c:v>
                </c:pt>
                <c:pt idx="13">
                  <c:v>700</c:v>
                </c:pt>
                <c:pt idx="14">
                  <c:v>700</c:v>
                </c:pt>
                <c:pt idx="15">
                  <c:v>700</c:v>
                </c:pt>
                <c:pt idx="16">
                  <c:v>700</c:v>
                </c:pt>
                <c:pt idx="17">
                  <c:v>700</c:v>
                </c:pt>
                <c:pt idx="18">
                  <c:v>700</c:v>
                </c:pt>
                <c:pt idx="19">
                  <c:v>700</c:v>
                </c:pt>
                <c:pt idx="20">
                  <c:v>700</c:v>
                </c:pt>
                <c:pt idx="21">
                  <c:v>700</c:v>
                </c:pt>
                <c:pt idx="22">
                  <c:v>700</c:v>
                </c:pt>
                <c:pt idx="23">
                  <c:v>700</c:v>
                </c:pt>
                <c:pt idx="24">
                  <c:v>700</c:v>
                </c:pt>
                <c:pt idx="25">
                  <c:v>700</c:v>
                </c:pt>
                <c:pt idx="26">
                  <c:v>700</c:v>
                </c:pt>
                <c:pt idx="27">
                  <c:v>700</c:v>
                </c:pt>
                <c:pt idx="28">
                  <c:v>700</c:v>
                </c:pt>
                <c:pt idx="29">
                  <c:v>700</c:v>
                </c:pt>
                <c:pt idx="30">
                  <c:v>700</c:v>
                </c:pt>
                <c:pt idx="31">
                  <c:v>700</c:v>
                </c:pt>
                <c:pt idx="32">
                  <c:v>700</c:v>
                </c:pt>
                <c:pt idx="33">
                  <c:v>700</c:v>
                </c:pt>
                <c:pt idx="34">
                  <c:v>700</c:v>
                </c:pt>
                <c:pt idx="35">
                  <c:v>700</c:v>
                </c:pt>
                <c:pt idx="36">
                  <c:v>700</c:v>
                </c:pt>
                <c:pt idx="37">
                  <c:v>700</c:v>
                </c:pt>
                <c:pt idx="38">
                  <c:v>700</c:v>
                </c:pt>
                <c:pt idx="39">
                  <c:v>700</c:v>
                </c:pt>
                <c:pt idx="40">
                  <c:v>700</c:v>
                </c:pt>
                <c:pt idx="41">
                  <c:v>700</c:v>
                </c:pt>
                <c:pt idx="42">
                  <c:v>700</c:v>
                </c:pt>
                <c:pt idx="43">
                  <c:v>700</c:v>
                </c:pt>
                <c:pt idx="44">
                  <c:v>700</c:v>
                </c:pt>
                <c:pt idx="45">
                  <c:v>700</c:v>
                </c:pt>
                <c:pt idx="46">
                  <c:v>700</c:v>
                </c:pt>
                <c:pt idx="47">
                  <c:v>700</c:v>
                </c:pt>
                <c:pt idx="48">
                  <c:v>700</c:v>
                </c:pt>
                <c:pt idx="49">
                  <c:v>700</c:v>
                </c:pt>
                <c:pt idx="50">
                  <c:v>700</c:v>
                </c:pt>
                <c:pt idx="51">
                  <c:v>700</c:v>
                </c:pt>
                <c:pt idx="52">
                  <c:v>700</c:v>
                </c:pt>
                <c:pt idx="53">
                  <c:v>700</c:v>
                </c:pt>
                <c:pt idx="54">
                  <c:v>700</c:v>
                </c:pt>
                <c:pt idx="55">
                  <c:v>1013.6388666024741</c:v>
                </c:pt>
                <c:pt idx="56">
                  <c:v>791.37815583057272</c:v>
                </c:pt>
                <c:pt idx="57">
                  <c:v>700</c:v>
                </c:pt>
                <c:pt idx="58">
                  <c:v>700</c:v>
                </c:pt>
                <c:pt idx="59">
                  <c:v>700</c:v>
                </c:pt>
                <c:pt idx="60">
                  <c:v>700</c:v>
                </c:pt>
                <c:pt idx="61">
                  <c:v>700</c:v>
                </c:pt>
                <c:pt idx="62">
                  <c:v>700</c:v>
                </c:pt>
                <c:pt idx="63">
                  <c:v>700</c:v>
                </c:pt>
                <c:pt idx="64">
                  <c:v>700</c:v>
                </c:pt>
                <c:pt idx="65">
                  <c:v>700</c:v>
                </c:pt>
                <c:pt idx="66">
                  <c:v>700</c:v>
                </c:pt>
                <c:pt idx="67">
                  <c:v>700</c:v>
                </c:pt>
                <c:pt idx="68">
                  <c:v>700</c:v>
                </c:pt>
                <c:pt idx="69">
                  <c:v>700</c:v>
                </c:pt>
                <c:pt idx="70">
                  <c:v>700</c:v>
                </c:pt>
                <c:pt idx="71">
                  <c:v>700</c:v>
                </c:pt>
                <c:pt idx="72">
                  <c:v>1093.9525931135195</c:v>
                </c:pt>
                <c:pt idx="73">
                  <c:v>1417.5753329972995</c:v>
                </c:pt>
                <c:pt idx="74">
                  <c:v>1601.9104119265958</c:v>
                </c:pt>
                <c:pt idx="75">
                  <c:v>1630.4798599156329</c:v>
                </c:pt>
                <c:pt idx="76">
                  <c:v>1452.8322505545329</c:v>
                </c:pt>
                <c:pt idx="77">
                  <c:v>700</c:v>
                </c:pt>
                <c:pt idx="78">
                  <c:v>700</c:v>
                </c:pt>
                <c:pt idx="79">
                  <c:v>700</c:v>
                </c:pt>
                <c:pt idx="80">
                  <c:v>700</c:v>
                </c:pt>
                <c:pt idx="81">
                  <c:v>700</c:v>
                </c:pt>
                <c:pt idx="82">
                  <c:v>700</c:v>
                </c:pt>
                <c:pt idx="83">
                  <c:v>700</c:v>
                </c:pt>
                <c:pt idx="84">
                  <c:v>700</c:v>
                </c:pt>
                <c:pt idx="85">
                  <c:v>700</c:v>
                </c:pt>
                <c:pt idx="86">
                  <c:v>700</c:v>
                </c:pt>
                <c:pt idx="87">
                  <c:v>700</c:v>
                </c:pt>
                <c:pt idx="88">
                  <c:v>700</c:v>
                </c:pt>
                <c:pt idx="89">
                  <c:v>700</c:v>
                </c:pt>
                <c:pt idx="90">
                  <c:v>700</c:v>
                </c:pt>
                <c:pt idx="91">
                  <c:v>700</c:v>
                </c:pt>
                <c:pt idx="92">
                  <c:v>700</c:v>
                </c:pt>
                <c:pt idx="93">
                  <c:v>700</c:v>
                </c:pt>
                <c:pt idx="94">
                  <c:v>700</c:v>
                </c:pt>
                <c:pt idx="95">
                  <c:v>700</c:v>
                </c:pt>
                <c:pt idx="96">
                  <c:v>700</c:v>
                </c:pt>
                <c:pt idx="97">
                  <c:v>700</c:v>
                </c:pt>
                <c:pt idx="98">
                  <c:v>1109.8053397930107</c:v>
                </c:pt>
                <c:pt idx="99">
                  <c:v>2834.0115085371253</c:v>
                </c:pt>
                <c:pt idx="100">
                  <c:v>4527.3143729798121</c:v>
                </c:pt>
                <c:pt idx="101">
                  <c:v>6284.6204653750356</c:v>
                </c:pt>
                <c:pt idx="102">
                  <c:v>6559.6379985214171</c:v>
                </c:pt>
                <c:pt idx="103">
                  <c:v>3934.9485142266076</c:v>
                </c:pt>
                <c:pt idx="104">
                  <c:v>700</c:v>
                </c:pt>
                <c:pt idx="105">
                  <c:v>700</c:v>
                </c:pt>
                <c:pt idx="106">
                  <c:v>700</c:v>
                </c:pt>
                <c:pt idx="107">
                  <c:v>700</c:v>
                </c:pt>
                <c:pt idx="108">
                  <c:v>700</c:v>
                </c:pt>
                <c:pt idx="109">
                  <c:v>700</c:v>
                </c:pt>
                <c:pt idx="110">
                  <c:v>700</c:v>
                </c:pt>
                <c:pt idx="111">
                  <c:v>700</c:v>
                </c:pt>
                <c:pt idx="112">
                  <c:v>700</c:v>
                </c:pt>
                <c:pt idx="113">
                  <c:v>700</c:v>
                </c:pt>
                <c:pt idx="114">
                  <c:v>700</c:v>
                </c:pt>
                <c:pt idx="115">
                  <c:v>700</c:v>
                </c:pt>
                <c:pt idx="116">
                  <c:v>700</c:v>
                </c:pt>
                <c:pt idx="117">
                  <c:v>700</c:v>
                </c:pt>
                <c:pt idx="118">
                  <c:v>700</c:v>
                </c:pt>
                <c:pt idx="119">
                  <c:v>700</c:v>
                </c:pt>
                <c:pt idx="120">
                  <c:v>700</c:v>
                </c:pt>
                <c:pt idx="121">
                  <c:v>700</c:v>
                </c:pt>
                <c:pt idx="122">
                  <c:v>700</c:v>
                </c:pt>
                <c:pt idx="123">
                  <c:v>700</c:v>
                </c:pt>
                <c:pt idx="124">
                  <c:v>700</c:v>
                </c:pt>
                <c:pt idx="125">
                  <c:v>700</c:v>
                </c:pt>
                <c:pt idx="126">
                  <c:v>700</c:v>
                </c:pt>
                <c:pt idx="127">
                  <c:v>700</c:v>
                </c:pt>
                <c:pt idx="128">
                  <c:v>700</c:v>
                </c:pt>
                <c:pt idx="129">
                  <c:v>700</c:v>
                </c:pt>
                <c:pt idx="130">
                  <c:v>700</c:v>
                </c:pt>
                <c:pt idx="131">
                  <c:v>700</c:v>
                </c:pt>
                <c:pt idx="132">
                  <c:v>700</c:v>
                </c:pt>
                <c:pt idx="133">
                  <c:v>700</c:v>
                </c:pt>
                <c:pt idx="134">
                  <c:v>700</c:v>
                </c:pt>
                <c:pt idx="135">
                  <c:v>700</c:v>
                </c:pt>
                <c:pt idx="136">
                  <c:v>700</c:v>
                </c:pt>
                <c:pt idx="137">
                  <c:v>700</c:v>
                </c:pt>
                <c:pt idx="138">
                  <c:v>700</c:v>
                </c:pt>
                <c:pt idx="139">
                  <c:v>700</c:v>
                </c:pt>
                <c:pt idx="140">
                  <c:v>700</c:v>
                </c:pt>
                <c:pt idx="141">
                  <c:v>700</c:v>
                </c:pt>
                <c:pt idx="142">
                  <c:v>700</c:v>
                </c:pt>
                <c:pt idx="143">
                  <c:v>700</c:v>
                </c:pt>
                <c:pt idx="144">
                  <c:v>700</c:v>
                </c:pt>
                <c:pt idx="145">
                  <c:v>700</c:v>
                </c:pt>
                <c:pt idx="146">
                  <c:v>700</c:v>
                </c:pt>
                <c:pt idx="147">
                  <c:v>700</c:v>
                </c:pt>
                <c:pt idx="148">
                  <c:v>700</c:v>
                </c:pt>
                <c:pt idx="149">
                  <c:v>700</c:v>
                </c:pt>
                <c:pt idx="150">
                  <c:v>700</c:v>
                </c:pt>
                <c:pt idx="151">
                  <c:v>700</c:v>
                </c:pt>
                <c:pt idx="152">
                  <c:v>700</c:v>
                </c:pt>
                <c:pt idx="153">
                  <c:v>700</c:v>
                </c:pt>
                <c:pt idx="154">
                  <c:v>700</c:v>
                </c:pt>
                <c:pt idx="155">
                  <c:v>700</c:v>
                </c:pt>
                <c:pt idx="156">
                  <c:v>700</c:v>
                </c:pt>
                <c:pt idx="157">
                  <c:v>700</c:v>
                </c:pt>
                <c:pt idx="158">
                  <c:v>700</c:v>
                </c:pt>
                <c:pt idx="159">
                  <c:v>700</c:v>
                </c:pt>
                <c:pt idx="160">
                  <c:v>700</c:v>
                </c:pt>
                <c:pt idx="161">
                  <c:v>700</c:v>
                </c:pt>
                <c:pt idx="162">
                  <c:v>700</c:v>
                </c:pt>
                <c:pt idx="163">
                  <c:v>700</c:v>
                </c:pt>
                <c:pt idx="164">
                  <c:v>700</c:v>
                </c:pt>
                <c:pt idx="165">
                  <c:v>700</c:v>
                </c:pt>
                <c:pt idx="166">
                  <c:v>700</c:v>
                </c:pt>
                <c:pt idx="167">
                  <c:v>700</c:v>
                </c:pt>
                <c:pt idx="168">
                  <c:v>700</c:v>
                </c:pt>
                <c:pt idx="169">
                  <c:v>700</c:v>
                </c:pt>
                <c:pt idx="170">
                  <c:v>700</c:v>
                </c:pt>
                <c:pt idx="171">
                  <c:v>700</c:v>
                </c:pt>
                <c:pt idx="172">
                  <c:v>700</c:v>
                </c:pt>
                <c:pt idx="173">
                  <c:v>700</c:v>
                </c:pt>
                <c:pt idx="174">
                  <c:v>700</c:v>
                </c:pt>
                <c:pt idx="175">
                  <c:v>700</c:v>
                </c:pt>
                <c:pt idx="176">
                  <c:v>700</c:v>
                </c:pt>
                <c:pt idx="177">
                  <c:v>700</c:v>
                </c:pt>
                <c:pt idx="178">
                  <c:v>700</c:v>
                </c:pt>
                <c:pt idx="179">
                  <c:v>700</c:v>
                </c:pt>
                <c:pt idx="180">
                  <c:v>700</c:v>
                </c:pt>
                <c:pt idx="181">
                  <c:v>700</c:v>
                </c:pt>
                <c:pt idx="182">
                  <c:v>700</c:v>
                </c:pt>
                <c:pt idx="183">
                  <c:v>700</c:v>
                </c:pt>
                <c:pt idx="184">
                  <c:v>700</c:v>
                </c:pt>
                <c:pt idx="185">
                  <c:v>700</c:v>
                </c:pt>
                <c:pt idx="186">
                  <c:v>700</c:v>
                </c:pt>
                <c:pt idx="187">
                  <c:v>700</c:v>
                </c:pt>
                <c:pt idx="188">
                  <c:v>700</c:v>
                </c:pt>
                <c:pt idx="189">
                  <c:v>700</c:v>
                </c:pt>
                <c:pt idx="190">
                  <c:v>700</c:v>
                </c:pt>
                <c:pt idx="191">
                  <c:v>700</c:v>
                </c:pt>
                <c:pt idx="192">
                  <c:v>700</c:v>
                </c:pt>
                <c:pt idx="193">
                  <c:v>700</c:v>
                </c:pt>
                <c:pt idx="194">
                  <c:v>700</c:v>
                </c:pt>
                <c:pt idx="195">
                  <c:v>700</c:v>
                </c:pt>
                <c:pt idx="196">
                  <c:v>700</c:v>
                </c:pt>
                <c:pt idx="197">
                  <c:v>700</c:v>
                </c:pt>
                <c:pt idx="198">
                  <c:v>700</c:v>
                </c:pt>
                <c:pt idx="199">
                  <c:v>700</c:v>
                </c:pt>
                <c:pt idx="200">
                  <c:v>700</c:v>
                </c:pt>
                <c:pt idx="201">
                  <c:v>700</c:v>
                </c:pt>
                <c:pt idx="202">
                  <c:v>700</c:v>
                </c:pt>
                <c:pt idx="203">
                  <c:v>700</c:v>
                </c:pt>
                <c:pt idx="204">
                  <c:v>700</c:v>
                </c:pt>
                <c:pt idx="205">
                  <c:v>700</c:v>
                </c:pt>
                <c:pt idx="206">
                  <c:v>700</c:v>
                </c:pt>
                <c:pt idx="207">
                  <c:v>700</c:v>
                </c:pt>
                <c:pt idx="208">
                  <c:v>700</c:v>
                </c:pt>
                <c:pt idx="209">
                  <c:v>700</c:v>
                </c:pt>
                <c:pt idx="210">
                  <c:v>700</c:v>
                </c:pt>
                <c:pt idx="211">
                  <c:v>700</c:v>
                </c:pt>
                <c:pt idx="212">
                  <c:v>700</c:v>
                </c:pt>
                <c:pt idx="213">
                  <c:v>700</c:v>
                </c:pt>
                <c:pt idx="214">
                  <c:v>700</c:v>
                </c:pt>
                <c:pt idx="215">
                  <c:v>700</c:v>
                </c:pt>
                <c:pt idx="216">
                  <c:v>1278.2230237785225</c:v>
                </c:pt>
                <c:pt idx="217">
                  <c:v>2998.9279280021619</c:v>
                </c:pt>
                <c:pt idx="218">
                  <c:v>5145.6690782197238</c:v>
                </c:pt>
                <c:pt idx="219">
                  <c:v>7000</c:v>
                </c:pt>
                <c:pt idx="220">
                  <c:v>7000</c:v>
                </c:pt>
                <c:pt idx="221">
                  <c:v>7000</c:v>
                </c:pt>
                <c:pt idx="222">
                  <c:v>7000</c:v>
                </c:pt>
                <c:pt idx="223">
                  <c:v>7000</c:v>
                </c:pt>
                <c:pt idx="224">
                  <c:v>7000</c:v>
                </c:pt>
                <c:pt idx="225">
                  <c:v>7000</c:v>
                </c:pt>
                <c:pt idx="226">
                  <c:v>7000</c:v>
                </c:pt>
                <c:pt idx="227">
                  <c:v>5934.0810925484948</c:v>
                </c:pt>
                <c:pt idx="228">
                  <c:v>3883.5817800404748</c:v>
                </c:pt>
                <c:pt idx="229">
                  <c:v>1789.187098262475</c:v>
                </c:pt>
                <c:pt idx="230">
                  <c:v>700</c:v>
                </c:pt>
                <c:pt idx="231">
                  <c:v>700</c:v>
                </c:pt>
                <c:pt idx="232">
                  <c:v>700</c:v>
                </c:pt>
                <c:pt idx="233">
                  <c:v>700</c:v>
                </c:pt>
                <c:pt idx="234">
                  <c:v>1270.5620432324413</c:v>
                </c:pt>
                <c:pt idx="235">
                  <c:v>2433.4169113203643</c:v>
                </c:pt>
                <c:pt idx="236">
                  <c:v>4142.0489000411799</c:v>
                </c:pt>
                <c:pt idx="237">
                  <c:v>6409.7210298962218</c:v>
                </c:pt>
                <c:pt idx="238">
                  <c:v>7000</c:v>
                </c:pt>
                <c:pt idx="239">
                  <c:v>7000</c:v>
                </c:pt>
                <c:pt idx="240">
                  <c:v>7000</c:v>
                </c:pt>
                <c:pt idx="241">
                  <c:v>7000</c:v>
                </c:pt>
                <c:pt idx="242">
                  <c:v>7000</c:v>
                </c:pt>
                <c:pt idx="243">
                  <c:v>7000</c:v>
                </c:pt>
                <c:pt idx="244">
                  <c:v>7000</c:v>
                </c:pt>
                <c:pt idx="245">
                  <c:v>7000</c:v>
                </c:pt>
                <c:pt idx="246">
                  <c:v>7000</c:v>
                </c:pt>
                <c:pt idx="247">
                  <c:v>7000</c:v>
                </c:pt>
                <c:pt idx="248">
                  <c:v>5921.8324407876298</c:v>
                </c:pt>
                <c:pt idx="249">
                  <c:v>3432.509795444952</c:v>
                </c:pt>
                <c:pt idx="250">
                  <c:v>984.75088008492094</c:v>
                </c:pt>
                <c:pt idx="251">
                  <c:v>700</c:v>
                </c:pt>
                <c:pt idx="252">
                  <c:v>700</c:v>
                </c:pt>
                <c:pt idx="253">
                  <c:v>700</c:v>
                </c:pt>
                <c:pt idx="254">
                  <c:v>700</c:v>
                </c:pt>
                <c:pt idx="255">
                  <c:v>700</c:v>
                </c:pt>
                <c:pt idx="256">
                  <c:v>700</c:v>
                </c:pt>
                <c:pt idx="257">
                  <c:v>700</c:v>
                </c:pt>
                <c:pt idx="258">
                  <c:v>700</c:v>
                </c:pt>
                <c:pt idx="259">
                  <c:v>700</c:v>
                </c:pt>
                <c:pt idx="260">
                  <c:v>700</c:v>
                </c:pt>
                <c:pt idx="261">
                  <c:v>700</c:v>
                </c:pt>
                <c:pt idx="262">
                  <c:v>700</c:v>
                </c:pt>
                <c:pt idx="263">
                  <c:v>700</c:v>
                </c:pt>
                <c:pt idx="264">
                  <c:v>700</c:v>
                </c:pt>
                <c:pt idx="265">
                  <c:v>700</c:v>
                </c:pt>
                <c:pt idx="266">
                  <c:v>700</c:v>
                </c:pt>
                <c:pt idx="267">
                  <c:v>700</c:v>
                </c:pt>
                <c:pt idx="268">
                  <c:v>700</c:v>
                </c:pt>
                <c:pt idx="269">
                  <c:v>700</c:v>
                </c:pt>
                <c:pt idx="270">
                  <c:v>700</c:v>
                </c:pt>
                <c:pt idx="271">
                  <c:v>700</c:v>
                </c:pt>
                <c:pt idx="272">
                  <c:v>700</c:v>
                </c:pt>
                <c:pt idx="273">
                  <c:v>700</c:v>
                </c:pt>
                <c:pt idx="274">
                  <c:v>700</c:v>
                </c:pt>
                <c:pt idx="275">
                  <c:v>700</c:v>
                </c:pt>
                <c:pt idx="276">
                  <c:v>700</c:v>
                </c:pt>
                <c:pt idx="277">
                  <c:v>700</c:v>
                </c:pt>
                <c:pt idx="278">
                  <c:v>700</c:v>
                </c:pt>
                <c:pt idx="279">
                  <c:v>700</c:v>
                </c:pt>
                <c:pt idx="280">
                  <c:v>700</c:v>
                </c:pt>
                <c:pt idx="281">
                  <c:v>700</c:v>
                </c:pt>
                <c:pt idx="282">
                  <c:v>700</c:v>
                </c:pt>
                <c:pt idx="283">
                  <c:v>700</c:v>
                </c:pt>
                <c:pt idx="284">
                  <c:v>700</c:v>
                </c:pt>
                <c:pt idx="285">
                  <c:v>700</c:v>
                </c:pt>
                <c:pt idx="286">
                  <c:v>700</c:v>
                </c:pt>
                <c:pt idx="287">
                  <c:v>700</c:v>
                </c:pt>
                <c:pt idx="288">
                  <c:v>700</c:v>
                </c:pt>
                <c:pt idx="289">
                  <c:v>700</c:v>
                </c:pt>
                <c:pt idx="290">
                  <c:v>700</c:v>
                </c:pt>
                <c:pt idx="291">
                  <c:v>700</c:v>
                </c:pt>
                <c:pt idx="292">
                  <c:v>700</c:v>
                </c:pt>
                <c:pt idx="293">
                  <c:v>700</c:v>
                </c:pt>
                <c:pt idx="294">
                  <c:v>700</c:v>
                </c:pt>
                <c:pt idx="295">
                  <c:v>700</c:v>
                </c:pt>
                <c:pt idx="296">
                  <c:v>700</c:v>
                </c:pt>
                <c:pt idx="297">
                  <c:v>700</c:v>
                </c:pt>
                <c:pt idx="298">
                  <c:v>700</c:v>
                </c:pt>
                <c:pt idx="299">
                  <c:v>700</c:v>
                </c:pt>
                <c:pt idx="300">
                  <c:v>700</c:v>
                </c:pt>
                <c:pt idx="301">
                  <c:v>700</c:v>
                </c:pt>
                <c:pt idx="302">
                  <c:v>700</c:v>
                </c:pt>
                <c:pt idx="303">
                  <c:v>700</c:v>
                </c:pt>
                <c:pt idx="304">
                  <c:v>700</c:v>
                </c:pt>
                <c:pt idx="305">
                  <c:v>700</c:v>
                </c:pt>
                <c:pt idx="306">
                  <c:v>700</c:v>
                </c:pt>
                <c:pt idx="307">
                  <c:v>700</c:v>
                </c:pt>
                <c:pt idx="308">
                  <c:v>700</c:v>
                </c:pt>
                <c:pt idx="309">
                  <c:v>700</c:v>
                </c:pt>
                <c:pt idx="310">
                  <c:v>700</c:v>
                </c:pt>
                <c:pt idx="311">
                  <c:v>700</c:v>
                </c:pt>
                <c:pt idx="312">
                  <c:v>700</c:v>
                </c:pt>
                <c:pt idx="313">
                  <c:v>700</c:v>
                </c:pt>
                <c:pt idx="314">
                  <c:v>700</c:v>
                </c:pt>
                <c:pt idx="315">
                  <c:v>700</c:v>
                </c:pt>
                <c:pt idx="316">
                  <c:v>700</c:v>
                </c:pt>
                <c:pt idx="317">
                  <c:v>700</c:v>
                </c:pt>
                <c:pt idx="318">
                  <c:v>700</c:v>
                </c:pt>
                <c:pt idx="319">
                  <c:v>700</c:v>
                </c:pt>
                <c:pt idx="320">
                  <c:v>700</c:v>
                </c:pt>
                <c:pt idx="321">
                  <c:v>700</c:v>
                </c:pt>
                <c:pt idx="322">
                  <c:v>700</c:v>
                </c:pt>
                <c:pt idx="323">
                  <c:v>700</c:v>
                </c:pt>
                <c:pt idx="324">
                  <c:v>700</c:v>
                </c:pt>
                <c:pt idx="325">
                  <c:v>700</c:v>
                </c:pt>
                <c:pt idx="326">
                  <c:v>700</c:v>
                </c:pt>
                <c:pt idx="327">
                  <c:v>700</c:v>
                </c:pt>
                <c:pt idx="328">
                  <c:v>700</c:v>
                </c:pt>
                <c:pt idx="329">
                  <c:v>700</c:v>
                </c:pt>
                <c:pt idx="330">
                  <c:v>700</c:v>
                </c:pt>
                <c:pt idx="331">
                  <c:v>700</c:v>
                </c:pt>
                <c:pt idx="332">
                  <c:v>700</c:v>
                </c:pt>
                <c:pt idx="333">
                  <c:v>700</c:v>
                </c:pt>
                <c:pt idx="334">
                  <c:v>700</c:v>
                </c:pt>
                <c:pt idx="335">
                  <c:v>700</c:v>
                </c:pt>
                <c:pt idx="336">
                  <c:v>700</c:v>
                </c:pt>
                <c:pt idx="337">
                  <c:v>700</c:v>
                </c:pt>
                <c:pt idx="338">
                  <c:v>700</c:v>
                </c:pt>
                <c:pt idx="339">
                  <c:v>700</c:v>
                </c:pt>
                <c:pt idx="340">
                  <c:v>700</c:v>
                </c:pt>
                <c:pt idx="341">
                  <c:v>700</c:v>
                </c:pt>
                <c:pt idx="342">
                  <c:v>700</c:v>
                </c:pt>
                <c:pt idx="343">
                  <c:v>700</c:v>
                </c:pt>
                <c:pt idx="344">
                  <c:v>700</c:v>
                </c:pt>
                <c:pt idx="345">
                  <c:v>700</c:v>
                </c:pt>
                <c:pt idx="346">
                  <c:v>700</c:v>
                </c:pt>
                <c:pt idx="347">
                  <c:v>700</c:v>
                </c:pt>
                <c:pt idx="348">
                  <c:v>700</c:v>
                </c:pt>
                <c:pt idx="349">
                  <c:v>700</c:v>
                </c:pt>
                <c:pt idx="350">
                  <c:v>700</c:v>
                </c:pt>
                <c:pt idx="351">
                  <c:v>700</c:v>
                </c:pt>
                <c:pt idx="352">
                  <c:v>700</c:v>
                </c:pt>
                <c:pt idx="353">
                  <c:v>700</c:v>
                </c:pt>
                <c:pt idx="354">
                  <c:v>700</c:v>
                </c:pt>
                <c:pt idx="355">
                  <c:v>700</c:v>
                </c:pt>
                <c:pt idx="356">
                  <c:v>700</c:v>
                </c:pt>
                <c:pt idx="357">
                  <c:v>700</c:v>
                </c:pt>
                <c:pt idx="358">
                  <c:v>700</c:v>
                </c:pt>
                <c:pt idx="359">
                  <c:v>771.94587843537738</c:v>
                </c:pt>
                <c:pt idx="360">
                  <c:v>2533.8374467916292</c:v>
                </c:pt>
                <c:pt idx="361">
                  <c:v>5180.8449785458797</c:v>
                </c:pt>
                <c:pt idx="362">
                  <c:v>7000</c:v>
                </c:pt>
                <c:pt idx="363">
                  <c:v>7000</c:v>
                </c:pt>
                <c:pt idx="364">
                  <c:v>7000</c:v>
                </c:pt>
                <c:pt idx="365">
                  <c:v>7000</c:v>
                </c:pt>
                <c:pt idx="366">
                  <c:v>7000</c:v>
                </c:pt>
                <c:pt idx="367">
                  <c:v>7000</c:v>
                </c:pt>
                <c:pt idx="368">
                  <c:v>7000</c:v>
                </c:pt>
                <c:pt idx="369">
                  <c:v>7000</c:v>
                </c:pt>
                <c:pt idx="370">
                  <c:v>7000</c:v>
                </c:pt>
                <c:pt idx="371">
                  <c:v>7000</c:v>
                </c:pt>
                <c:pt idx="372">
                  <c:v>7000</c:v>
                </c:pt>
                <c:pt idx="373">
                  <c:v>7000</c:v>
                </c:pt>
                <c:pt idx="374">
                  <c:v>7000</c:v>
                </c:pt>
                <c:pt idx="375">
                  <c:v>7000</c:v>
                </c:pt>
                <c:pt idx="376">
                  <c:v>7000</c:v>
                </c:pt>
                <c:pt idx="377">
                  <c:v>7000</c:v>
                </c:pt>
                <c:pt idx="378">
                  <c:v>7000</c:v>
                </c:pt>
                <c:pt idx="379">
                  <c:v>7000</c:v>
                </c:pt>
                <c:pt idx="380">
                  <c:v>7000</c:v>
                </c:pt>
                <c:pt idx="381">
                  <c:v>7000</c:v>
                </c:pt>
                <c:pt idx="382">
                  <c:v>7000</c:v>
                </c:pt>
                <c:pt idx="383">
                  <c:v>7000</c:v>
                </c:pt>
                <c:pt idx="384">
                  <c:v>7000</c:v>
                </c:pt>
                <c:pt idx="385">
                  <c:v>7000</c:v>
                </c:pt>
                <c:pt idx="386">
                  <c:v>7000</c:v>
                </c:pt>
                <c:pt idx="387">
                  <c:v>7000</c:v>
                </c:pt>
                <c:pt idx="388">
                  <c:v>7000</c:v>
                </c:pt>
                <c:pt idx="389">
                  <c:v>7000</c:v>
                </c:pt>
                <c:pt idx="390">
                  <c:v>7000</c:v>
                </c:pt>
                <c:pt idx="391">
                  <c:v>7000</c:v>
                </c:pt>
                <c:pt idx="392">
                  <c:v>7000</c:v>
                </c:pt>
                <c:pt idx="393">
                  <c:v>7000</c:v>
                </c:pt>
                <c:pt idx="394">
                  <c:v>7000</c:v>
                </c:pt>
                <c:pt idx="395">
                  <c:v>7000</c:v>
                </c:pt>
                <c:pt idx="396">
                  <c:v>7000</c:v>
                </c:pt>
                <c:pt idx="397">
                  <c:v>7000</c:v>
                </c:pt>
                <c:pt idx="398">
                  <c:v>7000</c:v>
                </c:pt>
                <c:pt idx="399">
                  <c:v>7000</c:v>
                </c:pt>
                <c:pt idx="400">
                  <c:v>7000</c:v>
                </c:pt>
                <c:pt idx="401">
                  <c:v>7000</c:v>
                </c:pt>
                <c:pt idx="402">
                  <c:v>7000</c:v>
                </c:pt>
                <c:pt idx="403">
                  <c:v>7000</c:v>
                </c:pt>
                <c:pt idx="404">
                  <c:v>7000</c:v>
                </c:pt>
                <c:pt idx="405">
                  <c:v>7000</c:v>
                </c:pt>
                <c:pt idx="406">
                  <c:v>7000</c:v>
                </c:pt>
                <c:pt idx="407">
                  <c:v>7000</c:v>
                </c:pt>
                <c:pt idx="408">
                  <c:v>7000</c:v>
                </c:pt>
                <c:pt idx="409">
                  <c:v>7000</c:v>
                </c:pt>
                <c:pt idx="410">
                  <c:v>7000</c:v>
                </c:pt>
                <c:pt idx="411">
                  <c:v>7000</c:v>
                </c:pt>
                <c:pt idx="412">
                  <c:v>7000</c:v>
                </c:pt>
                <c:pt idx="413">
                  <c:v>7000</c:v>
                </c:pt>
                <c:pt idx="414">
                  <c:v>7000</c:v>
                </c:pt>
                <c:pt idx="415">
                  <c:v>7000</c:v>
                </c:pt>
                <c:pt idx="416">
                  <c:v>7000</c:v>
                </c:pt>
                <c:pt idx="417">
                  <c:v>7000</c:v>
                </c:pt>
                <c:pt idx="418">
                  <c:v>7000</c:v>
                </c:pt>
                <c:pt idx="419">
                  <c:v>7000</c:v>
                </c:pt>
                <c:pt idx="420">
                  <c:v>7000</c:v>
                </c:pt>
                <c:pt idx="421">
                  <c:v>7000</c:v>
                </c:pt>
                <c:pt idx="422">
                  <c:v>7000</c:v>
                </c:pt>
                <c:pt idx="423">
                  <c:v>7000</c:v>
                </c:pt>
                <c:pt idx="424">
                  <c:v>7000</c:v>
                </c:pt>
                <c:pt idx="425">
                  <c:v>6953.983760257317</c:v>
                </c:pt>
                <c:pt idx="426">
                  <c:v>6940.8693720539304</c:v>
                </c:pt>
                <c:pt idx="427">
                  <c:v>6800.6881739335859</c:v>
                </c:pt>
                <c:pt idx="428">
                  <c:v>6944.7400229588166</c:v>
                </c:pt>
                <c:pt idx="429">
                  <c:v>7000</c:v>
                </c:pt>
                <c:pt idx="430">
                  <c:v>7000</c:v>
                </c:pt>
                <c:pt idx="431">
                  <c:v>7000</c:v>
                </c:pt>
                <c:pt idx="432">
                  <c:v>7000</c:v>
                </c:pt>
                <c:pt idx="433">
                  <c:v>7000</c:v>
                </c:pt>
                <c:pt idx="434">
                  <c:v>7000</c:v>
                </c:pt>
                <c:pt idx="435">
                  <c:v>7000</c:v>
                </c:pt>
                <c:pt idx="436">
                  <c:v>7000</c:v>
                </c:pt>
                <c:pt idx="437">
                  <c:v>7000</c:v>
                </c:pt>
                <c:pt idx="438">
                  <c:v>7000</c:v>
                </c:pt>
                <c:pt idx="439">
                  <c:v>7000</c:v>
                </c:pt>
                <c:pt idx="440">
                  <c:v>7000</c:v>
                </c:pt>
                <c:pt idx="441">
                  <c:v>7000</c:v>
                </c:pt>
                <c:pt idx="442">
                  <c:v>7000</c:v>
                </c:pt>
                <c:pt idx="443">
                  <c:v>7000</c:v>
                </c:pt>
                <c:pt idx="444">
                  <c:v>7000</c:v>
                </c:pt>
                <c:pt idx="445">
                  <c:v>7000</c:v>
                </c:pt>
                <c:pt idx="446">
                  <c:v>7000</c:v>
                </c:pt>
                <c:pt idx="447">
                  <c:v>7000</c:v>
                </c:pt>
                <c:pt idx="448">
                  <c:v>6783.5226183323612</c:v>
                </c:pt>
                <c:pt idx="449">
                  <c:v>6302.9361547537646</c:v>
                </c:pt>
                <c:pt idx="450">
                  <c:v>5843.7504061766267</c:v>
                </c:pt>
                <c:pt idx="451">
                  <c:v>5784.1129062083673</c:v>
                </c:pt>
                <c:pt idx="452">
                  <c:v>6707.5061634220765</c:v>
                </c:pt>
                <c:pt idx="453">
                  <c:v>7000</c:v>
                </c:pt>
                <c:pt idx="454">
                  <c:v>7000</c:v>
                </c:pt>
                <c:pt idx="455">
                  <c:v>7000</c:v>
                </c:pt>
                <c:pt idx="456">
                  <c:v>7000</c:v>
                </c:pt>
                <c:pt idx="457">
                  <c:v>7000</c:v>
                </c:pt>
                <c:pt idx="458">
                  <c:v>7000</c:v>
                </c:pt>
                <c:pt idx="459">
                  <c:v>7000</c:v>
                </c:pt>
                <c:pt idx="460">
                  <c:v>7000</c:v>
                </c:pt>
                <c:pt idx="461">
                  <c:v>7000</c:v>
                </c:pt>
                <c:pt idx="462">
                  <c:v>7000</c:v>
                </c:pt>
                <c:pt idx="463">
                  <c:v>5894.3933726333016</c:v>
                </c:pt>
                <c:pt idx="464">
                  <c:v>2394.3933726333016</c:v>
                </c:pt>
                <c:pt idx="465">
                  <c:v>700</c:v>
                </c:pt>
                <c:pt idx="466">
                  <c:v>700</c:v>
                </c:pt>
                <c:pt idx="467">
                  <c:v>1103.198918424263</c:v>
                </c:pt>
                <c:pt idx="468">
                  <c:v>3924.3746071215064</c:v>
                </c:pt>
                <c:pt idx="469">
                  <c:v>7000</c:v>
                </c:pt>
                <c:pt idx="470">
                  <c:v>7000</c:v>
                </c:pt>
                <c:pt idx="471">
                  <c:v>7000</c:v>
                </c:pt>
                <c:pt idx="472">
                  <c:v>7000</c:v>
                </c:pt>
                <c:pt idx="473">
                  <c:v>7000</c:v>
                </c:pt>
                <c:pt idx="474">
                  <c:v>7000</c:v>
                </c:pt>
                <c:pt idx="475">
                  <c:v>7000</c:v>
                </c:pt>
                <c:pt idx="476">
                  <c:v>7000</c:v>
                </c:pt>
                <c:pt idx="477">
                  <c:v>7000</c:v>
                </c:pt>
                <c:pt idx="478">
                  <c:v>7000</c:v>
                </c:pt>
                <c:pt idx="479">
                  <c:v>7000</c:v>
                </c:pt>
                <c:pt idx="480">
                  <c:v>7000</c:v>
                </c:pt>
                <c:pt idx="481">
                  <c:v>7000</c:v>
                </c:pt>
                <c:pt idx="482">
                  <c:v>7000</c:v>
                </c:pt>
                <c:pt idx="483">
                  <c:v>7000</c:v>
                </c:pt>
                <c:pt idx="484">
                  <c:v>7000</c:v>
                </c:pt>
                <c:pt idx="485">
                  <c:v>7000</c:v>
                </c:pt>
                <c:pt idx="486">
                  <c:v>7000</c:v>
                </c:pt>
                <c:pt idx="487">
                  <c:v>7000</c:v>
                </c:pt>
                <c:pt idx="488">
                  <c:v>4967.3496720820913</c:v>
                </c:pt>
                <c:pt idx="489">
                  <c:v>3823.1837872160613</c:v>
                </c:pt>
                <c:pt idx="490">
                  <c:v>4708.909160832729</c:v>
                </c:pt>
                <c:pt idx="491">
                  <c:v>7000</c:v>
                </c:pt>
                <c:pt idx="492">
                  <c:v>7000</c:v>
                </c:pt>
                <c:pt idx="493">
                  <c:v>7000</c:v>
                </c:pt>
                <c:pt idx="494">
                  <c:v>7000</c:v>
                </c:pt>
                <c:pt idx="495">
                  <c:v>7000</c:v>
                </c:pt>
                <c:pt idx="496">
                  <c:v>7000</c:v>
                </c:pt>
                <c:pt idx="497">
                  <c:v>7000</c:v>
                </c:pt>
                <c:pt idx="498">
                  <c:v>7000</c:v>
                </c:pt>
                <c:pt idx="499">
                  <c:v>7000</c:v>
                </c:pt>
                <c:pt idx="500">
                  <c:v>7000</c:v>
                </c:pt>
                <c:pt idx="501">
                  <c:v>7000</c:v>
                </c:pt>
                <c:pt idx="502">
                  <c:v>7000</c:v>
                </c:pt>
                <c:pt idx="503">
                  <c:v>7000</c:v>
                </c:pt>
                <c:pt idx="504">
                  <c:v>7000</c:v>
                </c:pt>
                <c:pt idx="505">
                  <c:v>7000</c:v>
                </c:pt>
                <c:pt idx="506">
                  <c:v>7000</c:v>
                </c:pt>
                <c:pt idx="507">
                  <c:v>7000</c:v>
                </c:pt>
                <c:pt idx="508">
                  <c:v>7000</c:v>
                </c:pt>
                <c:pt idx="509">
                  <c:v>7000</c:v>
                </c:pt>
                <c:pt idx="510">
                  <c:v>7000</c:v>
                </c:pt>
                <c:pt idx="511">
                  <c:v>7000</c:v>
                </c:pt>
                <c:pt idx="512">
                  <c:v>7000</c:v>
                </c:pt>
                <c:pt idx="513">
                  <c:v>7000</c:v>
                </c:pt>
                <c:pt idx="514">
                  <c:v>7000</c:v>
                </c:pt>
                <c:pt idx="515">
                  <c:v>7000</c:v>
                </c:pt>
                <c:pt idx="516">
                  <c:v>7000</c:v>
                </c:pt>
                <c:pt idx="517">
                  <c:v>7000</c:v>
                </c:pt>
                <c:pt idx="518">
                  <c:v>7000</c:v>
                </c:pt>
                <c:pt idx="519">
                  <c:v>7000</c:v>
                </c:pt>
                <c:pt idx="520">
                  <c:v>7000</c:v>
                </c:pt>
                <c:pt idx="521">
                  <c:v>7000</c:v>
                </c:pt>
                <c:pt idx="522">
                  <c:v>7000</c:v>
                </c:pt>
                <c:pt idx="523">
                  <c:v>7000</c:v>
                </c:pt>
                <c:pt idx="524">
                  <c:v>7000</c:v>
                </c:pt>
                <c:pt idx="525">
                  <c:v>7000</c:v>
                </c:pt>
                <c:pt idx="526">
                  <c:v>7000</c:v>
                </c:pt>
                <c:pt idx="527">
                  <c:v>7000</c:v>
                </c:pt>
                <c:pt idx="528">
                  <c:v>7000</c:v>
                </c:pt>
                <c:pt idx="529">
                  <c:v>7000</c:v>
                </c:pt>
                <c:pt idx="530">
                  <c:v>7000</c:v>
                </c:pt>
                <c:pt idx="531">
                  <c:v>7000</c:v>
                </c:pt>
                <c:pt idx="532">
                  <c:v>7000</c:v>
                </c:pt>
                <c:pt idx="533">
                  <c:v>7000</c:v>
                </c:pt>
                <c:pt idx="534">
                  <c:v>7000</c:v>
                </c:pt>
                <c:pt idx="535">
                  <c:v>7000</c:v>
                </c:pt>
                <c:pt idx="536">
                  <c:v>7000</c:v>
                </c:pt>
                <c:pt idx="537">
                  <c:v>7000</c:v>
                </c:pt>
                <c:pt idx="538">
                  <c:v>7000</c:v>
                </c:pt>
                <c:pt idx="539">
                  <c:v>7000</c:v>
                </c:pt>
                <c:pt idx="540">
                  <c:v>7000</c:v>
                </c:pt>
                <c:pt idx="541">
                  <c:v>7000</c:v>
                </c:pt>
                <c:pt idx="542">
                  <c:v>7000</c:v>
                </c:pt>
                <c:pt idx="543">
                  <c:v>7000</c:v>
                </c:pt>
                <c:pt idx="544">
                  <c:v>7000</c:v>
                </c:pt>
                <c:pt idx="545">
                  <c:v>7000</c:v>
                </c:pt>
                <c:pt idx="546">
                  <c:v>7000</c:v>
                </c:pt>
                <c:pt idx="547">
                  <c:v>7000</c:v>
                </c:pt>
                <c:pt idx="548">
                  <c:v>7000</c:v>
                </c:pt>
                <c:pt idx="549">
                  <c:v>7000</c:v>
                </c:pt>
                <c:pt idx="550">
                  <c:v>7000</c:v>
                </c:pt>
                <c:pt idx="551">
                  <c:v>7000</c:v>
                </c:pt>
                <c:pt idx="552">
                  <c:v>7000</c:v>
                </c:pt>
                <c:pt idx="553">
                  <c:v>7000</c:v>
                </c:pt>
                <c:pt idx="554">
                  <c:v>7000</c:v>
                </c:pt>
                <c:pt idx="555">
                  <c:v>7000</c:v>
                </c:pt>
                <c:pt idx="556">
                  <c:v>7000</c:v>
                </c:pt>
                <c:pt idx="557">
                  <c:v>7000</c:v>
                </c:pt>
                <c:pt idx="558">
                  <c:v>7000</c:v>
                </c:pt>
                <c:pt idx="559">
                  <c:v>7000</c:v>
                </c:pt>
                <c:pt idx="560">
                  <c:v>7000</c:v>
                </c:pt>
                <c:pt idx="561">
                  <c:v>7000</c:v>
                </c:pt>
                <c:pt idx="562">
                  <c:v>7000</c:v>
                </c:pt>
                <c:pt idx="563">
                  <c:v>7000</c:v>
                </c:pt>
                <c:pt idx="564">
                  <c:v>7000</c:v>
                </c:pt>
                <c:pt idx="565">
                  <c:v>7000</c:v>
                </c:pt>
                <c:pt idx="566">
                  <c:v>7000</c:v>
                </c:pt>
                <c:pt idx="567">
                  <c:v>7000</c:v>
                </c:pt>
                <c:pt idx="568">
                  <c:v>7000</c:v>
                </c:pt>
                <c:pt idx="569">
                  <c:v>7000</c:v>
                </c:pt>
                <c:pt idx="570">
                  <c:v>7000</c:v>
                </c:pt>
                <c:pt idx="571">
                  <c:v>7000</c:v>
                </c:pt>
                <c:pt idx="572">
                  <c:v>7000</c:v>
                </c:pt>
                <c:pt idx="573">
                  <c:v>7000</c:v>
                </c:pt>
                <c:pt idx="574">
                  <c:v>7000</c:v>
                </c:pt>
                <c:pt idx="575">
                  <c:v>7000</c:v>
                </c:pt>
                <c:pt idx="576">
                  <c:v>7000</c:v>
                </c:pt>
                <c:pt idx="577">
                  <c:v>7000</c:v>
                </c:pt>
                <c:pt idx="578">
                  <c:v>7000</c:v>
                </c:pt>
                <c:pt idx="579">
                  <c:v>7000</c:v>
                </c:pt>
                <c:pt idx="580">
                  <c:v>7000</c:v>
                </c:pt>
                <c:pt idx="581">
                  <c:v>7000</c:v>
                </c:pt>
                <c:pt idx="582">
                  <c:v>7000</c:v>
                </c:pt>
                <c:pt idx="583">
                  <c:v>7000</c:v>
                </c:pt>
                <c:pt idx="584">
                  <c:v>7000</c:v>
                </c:pt>
                <c:pt idx="585">
                  <c:v>7000</c:v>
                </c:pt>
                <c:pt idx="586">
                  <c:v>7000</c:v>
                </c:pt>
                <c:pt idx="587">
                  <c:v>7000</c:v>
                </c:pt>
                <c:pt idx="588">
                  <c:v>7000</c:v>
                </c:pt>
                <c:pt idx="589">
                  <c:v>7000</c:v>
                </c:pt>
                <c:pt idx="590">
                  <c:v>7000</c:v>
                </c:pt>
                <c:pt idx="591">
                  <c:v>7000</c:v>
                </c:pt>
                <c:pt idx="592">
                  <c:v>7000</c:v>
                </c:pt>
                <c:pt idx="593">
                  <c:v>7000</c:v>
                </c:pt>
                <c:pt idx="594">
                  <c:v>7000</c:v>
                </c:pt>
                <c:pt idx="595">
                  <c:v>7000</c:v>
                </c:pt>
                <c:pt idx="596">
                  <c:v>7000</c:v>
                </c:pt>
                <c:pt idx="597">
                  <c:v>7000</c:v>
                </c:pt>
                <c:pt idx="598">
                  <c:v>7000</c:v>
                </c:pt>
                <c:pt idx="599">
                  <c:v>7000</c:v>
                </c:pt>
                <c:pt idx="600">
                  <c:v>7000</c:v>
                </c:pt>
                <c:pt idx="601">
                  <c:v>7000</c:v>
                </c:pt>
                <c:pt idx="602">
                  <c:v>7000</c:v>
                </c:pt>
                <c:pt idx="603">
                  <c:v>7000</c:v>
                </c:pt>
                <c:pt idx="604">
                  <c:v>7000</c:v>
                </c:pt>
                <c:pt idx="605">
                  <c:v>7000</c:v>
                </c:pt>
                <c:pt idx="606">
                  <c:v>7000</c:v>
                </c:pt>
                <c:pt idx="607">
                  <c:v>7000</c:v>
                </c:pt>
                <c:pt idx="608">
                  <c:v>7000</c:v>
                </c:pt>
                <c:pt idx="609">
                  <c:v>7000</c:v>
                </c:pt>
                <c:pt idx="610">
                  <c:v>7000</c:v>
                </c:pt>
                <c:pt idx="611">
                  <c:v>7000</c:v>
                </c:pt>
                <c:pt idx="612">
                  <c:v>7000</c:v>
                </c:pt>
                <c:pt idx="613">
                  <c:v>7000</c:v>
                </c:pt>
                <c:pt idx="614">
                  <c:v>7000</c:v>
                </c:pt>
                <c:pt idx="615">
                  <c:v>7000</c:v>
                </c:pt>
                <c:pt idx="616">
                  <c:v>7000</c:v>
                </c:pt>
                <c:pt idx="617">
                  <c:v>7000</c:v>
                </c:pt>
                <c:pt idx="618">
                  <c:v>7000</c:v>
                </c:pt>
                <c:pt idx="619">
                  <c:v>7000</c:v>
                </c:pt>
                <c:pt idx="620">
                  <c:v>7000</c:v>
                </c:pt>
                <c:pt idx="621">
                  <c:v>7000</c:v>
                </c:pt>
                <c:pt idx="622">
                  <c:v>7000</c:v>
                </c:pt>
                <c:pt idx="623">
                  <c:v>7000</c:v>
                </c:pt>
                <c:pt idx="624">
                  <c:v>7000</c:v>
                </c:pt>
                <c:pt idx="625">
                  <c:v>7000</c:v>
                </c:pt>
                <c:pt idx="626">
                  <c:v>7000</c:v>
                </c:pt>
                <c:pt idx="627">
                  <c:v>7000</c:v>
                </c:pt>
                <c:pt idx="628">
                  <c:v>7000</c:v>
                </c:pt>
                <c:pt idx="629">
                  <c:v>7000</c:v>
                </c:pt>
                <c:pt idx="630">
                  <c:v>7000</c:v>
                </c:pt>
                <c:pt idx="631">
                  <c:v>7000</c:v>
                </c:pt>
                <c:pt idx="632">
                  <c:v>7000</c:v>
                </c:pt>
                <c:pt idx="633">
                  <c:v>7000</c:v>
                </c:pt>
                <c:pt idx="634">
                  <c:v>7000</c:v>
                </c:pt>
                <c:pt idx="635">
                  <c:v>7000</c:v>
                </c:pt>
                <c:pt idx="636">
                  <c:v>7000</c:v>
                </c:pt>
                <c:pt idx="637">
                  <c:v>7000</c:v>
                </c:pt>
                <c:pt idx="638">
                  <c:v>7000</c:v>
                </c:pt>
                <c:pt idx="639">
                  <c:v>7000</c:v>
                </c:pt>
                <c:pt idx="640">
                  <c:v>4793.375216132883</c:v>
                </c:pt>
                <c:pt idx="641">
                  <c:v>1341.1211519145218</c:v>
                </c:pt>
                <c:pt idx="642">
                  <c:v>700</c:v>
                </c:pt>
                <c:pt idx="643">
                  <c:v>700</c:v>
                </c:pt>
                <c:pt idx="644">
                  <c:v>700</c:v>
                </c:pt>
                <c:pt idx="645">
                  <c:v>700</c:v>
                </c:pt>
                <c:pt idx="646">
                  <c:v>700</c:v>
                </c:pt>
                <c:pt idx="647">
                  <c:v>700</c:v>
                </c:pt>
                <c:pt idx="648">
                  <c:v>2693.7085560677751</c:v>
                </c:pt>
                <c:pt idx="649">
                  <c:v>6193.7085560677751</c:v>
                </c:pt>
                <c:pt idx="650">
                  <c:v>7000</c:v>
                </c:pt>
                <c:pt idx="651">
                  <c:v>7000</c:v>
                </c:pt>
                <c:pt idx="652">
                  <c:v>7000</c:v>
                </c:pt>
                <c:pt idx="653">
                  <c:v>7000</c:v>
                </c:pt>
                <c:pt idx="654">
                  <c:v>7000</c:v>
                </c:pt>
                <c:pt idx="655">
                  <c:v>7000</c:v>
                </c:pt>
                <c:pt idx="656">
                  <c:v>7000</c:v>
                </c:pt>
                <c:pt idx="657">
                  <c:v>7000</c:v>
                </c:pt>
                <c:pt idx="658">
                  <c:v>7000</c:v>
                </c:pt>
                <c:pt idx="659">
                  <c:v>7000</c:v>
                </c:pt>
                <c:pt idx="660">
                  <c:v>7000</c:v>
                </c:pt>
                <c:pt idx="661">
                  <c:v>7000</c:v>
                </c:pt>
                <c:pt idx="662">
                  <c:v>7000</c:v>
                </c:pt>
                <c:pt idx="663">
                  <c:v>7000</c:v>
                </c:pt>
                <c:pt idx="664">
                  <c:v>7000</c:v>
                </c:pt>
                <c:pt idx="665">
                  <c:v>7000</c:v>
                </c:pt>
                <c:pt idx="666">
                  <c:v>7000</c:v>
                </c:pt>
                <c:pt idx="667">
                  <c:v>7000</c:v>
                </c:pt>
                <c:pt idx="668">
                  <c:v>7000</c:v>
                </c:pt>
                <c:pt idx="669">
                  <c:v>7000</c:v>
                </c:pt>
                <c:pt idx="670">
                  <c:v>7000</c:v>
                </c:pt>
                <c:pt idx="671">
                  <c:v>7000</c:v>
                </c:pt>
                <c:pt idx="672">
                  <c:v>7000</c:v>
                </c:pt>
                <c:pt idx="673">
                  <c:v>7000</c:v>
                </c:pt>
                <c:pt idx="674">
                  <c:v>7000</c:v>
                </c:pt>
                <c:pt idx="675">
                  <c:v>7000</c:v>
                </c:pt>
                <c:pt idx="676">
                  <c:v>7000</c:v>
                </c:pt>
                <c:pt idx="677">
                  <c:v>7000</c:v>
                </c:pt>
                <c:pt idx="678">
                  <c:v>7000</c:v>
                </c:pt>
                <c:pt idx="679">
                  <c:v>7000</c:v>
                </c:pt>
                <c:pt idx="680">
                  <c:v>7000</c:v>
                </c:pt>
                <c:pt idx="681">
                  <c:v>7000</c:v>
                </c:pt>
                <c:pt idx="682">
                  <c:v>7000</c:v>
                </c:pt>
                <c:pt idx="683">
                  <c:v>7000</c:v>
                </c:pt>
                <c:pt idx="684">
                  <c:v>7000</c:v>
                </c:pt>
                <c:pt idx="685">
                  <c:v>7000</c:v>
                </c:pt>
                <c:pt idx="686">
                  <c:v>7000</c:v>
                </c:pt>
                <c:pt idx="687">
                  <c:v>7000</c:v>
                </c:pt>
                <c:pt idx="688">
                  <c:v>7000</c:v>
                </c:pt>
                <c:pt idx="689">
                  <c:v>7000</c:v>
                </c:pt>
                <c:pt idx="690">
                  <c:v>7000</c:v>
                </c:pt>
                <c:pt idx="691">
                  <c:v>7000</c:v>
                </c:pt>
                <c:pt idx="692">
                  <c:v>7000</c:v>
                </c:pt>
                <c:pt idx="693">
                  <c:v>7000</c:v>
                </c:pt>
                <c:pt idx="694">
                  <c:v>7000</c:v>
                </c:pt>
                <c:pt idx="695">
                  <c:v>7000</c:v>
                </c:pt>
                <c:pt idx="696">
                  <c:v>7000</c:v>
                </c:pt>
                <c:pt idx="697">
                  <c:v>7000</c:v>
                </c:pt>
                <c:pt idx="698">
                  <c:v>7000</c:v>
                </c:pt>
                <c:pt idx="699">
                  <c:v>7000</c:v>
                </c:pt>
                <c:pt idx="700">
                  <c:v>7000</c:v>
                </c:pt>
                <c:pt idx="701">
                  <c:v>7000</c:v>
                </c:pt>
                <c:pt idx="702">
                  <c:v>7000</c:v>
                </c:pt>
                <c:pt idx="703">
                  <c:v>7000</c:v>
                </c:pt>
                <c:pt idx="704">
                  <c:v>7000</c:v>
                </c:pt>
                <c:pt idx="705">
                  <c:v>7000</c:v>
                </c:pt>
                <c:pt idx="706">
                  <c:v>7000</c:v>
                </c:pt>
                <c:pt idx="707">
                  <c:v>7000</c:v>
                </c:pt>
                <c:pt idx="708">
                  <c:v>7000</c:v>
                </c:pt>
                <c:pt idx="709">
                  <c:v>7000</c:v>
                </c:pt>
                <c:pt idx="710">
                  <c:v>7000</c:v>
                </c:pt>
                <c:pt idx="711">
                  <c:v>7000</c:v>
                </c:pt>
                <c:pt idx="712">
                  <c:v>7000</c:v>
                </c:pt>
                <c:pt idx="713">
                  <c:v>7000</c:v>
                </c:pt>
                <c:pt idx="714">
                  <c:v>7000</c:v>
                </c:pt>
                <c:pt idx="715">
                  <c:v>7000</c:v>
                </c:pt>
                <c:pt idx="716">
                  <c:v>7000</c:v>
                </c:pt>
                <c:pt idx="717">
                  <c:v>7000</c:v>
                </c:pt>
                <c:pt idx="718">
                  <c:v>7000</c:v>
                </c:pt>
                <c:pt idx="719">
                  <c:v>7000</c:v>
                </c:pt>
                <c:pt idx="720">
                  <c:v>7000</c:v>
                </c:pt>
                <c:pt idx="721">
                  <c:v>7000</c:v>
                </c:pt>
                <c:pt idx="722">
                  <c:v>7000</c:v>
                </c:pt>
                <c:pt idx="723">
                  <c:v>7000</c:v>
                </c:pt>
                <c:pt idx="724">
                  <c:v>7000</c:v>
                </c:pt>
                <c:pt idx="725">
                  <c:v>6828.276970092591</c:v>
                </c:pt>
                <c:pt idx="726">
                  <c:v>5966.6010472585258</c:v>
                </c:pt>
                <c:pt idx="727">
                  <c:v>5450.0163021882181</c:v>
                </c:pt>
                <c:pt idx="728">
                  <c:v>5549.6414923455995</c:v>
                </c:pt>
                <c:pt idx="729">
                  <c:v>6333.3669602596474</c:v>
                </c:pt>
                <c:pt idx="730">
                  <c:v>7000</c:v>
                </c:pt>
                <c:pt idx="731">
                  <c:v>7000</c:v>
                </c:pt>
                <c:pt idx="732">
                  <c:v>7000</c:v>
                </c:pt>
                <c:pt idx="733">
                  <c:v>7000</c:v>
                </c:pt>
                <c:pt idx="734">
                  <c:v>7000</c:v>
                </c:pt>
                <c:pt idx="735">
                  <c:v>6516.6528001319857</c:v>
                </c:pt>
                <c:pt idx="736">
                  <c:v>5758.7112980885795</c:v>
                </c:pt>
                <c:pt idx="737">
                  <c:v>5924.3572196024688</c:v>
                </c:pt>
                <c:pt idx="738">
                  <c:v>7000</c:v>
                </c:pt>
                <c:pt idx="739">
                  <c:v>7000</c:v>
                </c:pt>
                <c:pt idx="740">
                  <c:v>7000</c:v>
                </c:pt>
                <c:pt idx="741">
                  <c:v>7000</c:v>
                </c:pt>
                <c:pt idx="742">
                  <c:v>7000</c:v>
                </c:pt>
                <c:pt idx="743">
                  <c:v>7000</c:v>
                </c:pt>
                <c:pt idx="744">
                  <c:v>7000</c:v>
                </c:pt>
              </c:numCache>
            </c:numRef>
          </c:val>
          <c:smooth val="0"/>
          <c:extLst>
            <c:ext xmlns:c16="http://schemas.microsoft.com/office/drawing/2014/chart" uri="{C3380CC4-5D6E-409C-BE32-E72D297353CC}">
              <c16:uniqueId val="{00000003-E2F8-4690-B9CA-1FD0A88000DD}"/>
            </c:ext>
          </c:extLst>
        </c:ser>
        <c:dLbls>
          <c:showLegendKey val="0"/>
          <c:showVal val="0"/>
          <c:showCatName val="0"/>
          <c:showSerName val="0"/>
          <c:showPercent val="0"/>
          <c:showBubbleSize val="0"/>
        </c:dLbls>
        <c:marker val="1"/>
        <c:smooth val="0"/>
        <c:axId val="1793621231"/>
        <c:axId val="1793633231"/>
      </c:lineChart>
      <c:catAx>
        <c:axId val="179362123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Hours of the Days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 ##0_-;\-* #\ ##0_-;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633231"/>
        <c:crosses val="autoZero"/>
        <c:auto val="1"/>
        <c:lblAlgn val="ctr"/>
        <c:lblOffset val="100"/>
        <c:noMultiLvlLbl val="0"/>
      </c:catAx>
      <c:valAx>
        <c:axId val="1793633231"/>
        <c:scaling>
          <c:orientation val="minMax"/>
          <c:max val="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Power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621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AU" sz="1600" noProof="0" dirty="0"/>
              <a:t>Jan 2030 Mix ES=7000MWh</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876341872218821E-2"/>
          <c:y val="0.10263027511088506"/>
          <c:w val="0.89810268201739829"/>
          <c:h val="0.77045117317802936"/>
        </c:manualLayout>
      </c:layout>
      <c:areaChart>
        <c:grouping val="stacked"/>
        <c:varyColors val="0"/>
        <c:ser>
          <c:idx val="1"/>
          <c:order val="1"/>
          <c:tx>
            <c:strRef>
              <c:f>'Rok 2030'!$J$1</c:f>
              <c:strCache>
                <c:ptCount val="1"/>
                <c:pt idx="0">
                  <c:v>Must Run</c:v>
                </c:pt>
              </c:strCache>
            </c:strRef>
          </c:tx>
          <c:spPr>
            <a:solidFill>
              <a:schemeClr val="accent2"/>
            </a:solidFill>
            <a:ln>
              <a:noFill/>
            </a:ln>
            <a:effectLst/>
          </c:spPr>
          <c:val>
            <c:numRef>
              <c:f>'Rok 2030'!$J$2:$J$746</c:f>
              <c:numCache>
                <c:formatCode>#,##0</c:formatCode>
                <c:ptCount val="745"/>
                <c:pt idx="1">
                  <c:v>8717.8250000000007</c:v>
                </c:pt>
                <c:pt idx="2">
                  <c:v>8693.7999999999993</c:v>
                </c:pt>
                <c:pt idx="3">
                  <c:v>8683.7870000000003</c:v>
                </c:pt>
                <c:pt idx="4">
                  <c:v>8667.9869999999992</c:v>
                </c:pt>
                <c:pt idx="5">
                  <c:v>8671.5</c:v>
                </c:pt>
                <c:pt idx="6">
                  <c:v>8662.4249999999993</c:v>
                </c:pt>
                <c:pt idx="7">
                  <c:v>8669.7380000000012</c:v>
                </c:pt>
                <c:pt idx="8">
                  <c:v>8654.5250000000015</c:v>
                </c:pt>
                <c:pt idx="9">
                  <c:v>8654.1749999999993</c:v>
                </c:pt>
                <c:pt idx="10">
                  <c:v>8633.7870000000003</c:v>
                </c:pt>
                <c:pt idx="11">
                  <c:v>8560.2999999999993</c:v>
                </c:pt>
                <c:pt idx="12">
                  <c:v>8525.5619999999999</c:v>
                </c:pt>
                <c:pt idx="13">
                  <c:v>8525.4499999999989</c:v>
                </c:pt>
                <c:pt idx="14">
                  <c:v>8505.875</c:v>
                </c:pt>
                <c:pt idx="15">
                  <c:v>8500.8989999999994</c:v>
                </c:pt>
                <c:pt idx="16">
                  <c:v>8604.7250000000004</c:v>
                </c:pt>
                <c:pt idx="17">
                  <c:v>8754.0620000000017</c:v>
                </c:pt>
                <c:pt idx="18">
                  <c:v>8870.8120000000017</c:v>
                </c:pt>
                <c:pt idx="19">
                  <c:v>8928.3119999999981</c:v>
                </c:pt>
                <c:pt idx="20">
                  <c:v>9003.375</c:v>
                </c:pt>
                <c:pt idx="21">
                  <c:v>9074.0879999999997</c:v>
                </c:pt>
                <c:pt idx="22">
                  <c:v>9079.7750000000015</c:v>
                </c:pt>
                <c:pt idx="23">
                  <c:v>9127.387999999999</c:v>
                </c:pt>
                <c:pt idx="24">
                  <c:v>9136.4249999999993</c:v>
                </c:pt>
                <c:pt idx="25">
                  <c:v>9173.4120000000003</c:v>
                </c:pt>
                <c:pt idx="26">
                  <c:v>9174.4619999999995</c:v>
                </c:pt>
                <c:pt idx="27">
                  <c:v>9169.6869999999999</c:v>
                </c:pt>
                <c:pt idx="28">
                  <c:v>9171.0750000000007</c:v>
                </c:pt>
                <c:pt idx="29">
                  <c:v>9205.0619999999999</c:v>
                </c:pt>
                <c:pt idx="30">
                  <c:v>9233.0380000000005</c:v>
                </c:pt>
                <c:pt idx="31">
                  <c:v>9273.2749999999996</c:v>
                </c:pt>
                <c:pt idx="32">
                  <c:v>9330.8119999999999</c:v>
                </c:pt>
                <c:pt idx="33">
                  <c:v>9358.0380000000005</c:v>
                </c:pt>
                <c:pt idx="34">
                  <c:v>9396.9130000000005</c:v>
                </c:pt>
                <c:pt idx="35">
                  <c:v>9418.862000000001</c:v>
                </c:pt>
                <c:pt idx="36">
                  <c:v>9394.1630000000005</c:v>
                </c:pt>
                <c:pt idx="37">
                  <c:v>9358.8739999999998</c:v>
                </c:pt>
                <c:pt idx="38">
                  <c:v>9365.5249999999996</c:v>
                </c:pt>
                <c:pt idx="39">
                  <c:v>9320.3499999999985</c:v>
                </c:pt>
                <c:pt idx="40">
                  <c:v>9396.5750000000007</c:v>
                </c:pt>
                <c:pt idx="41">
                  <c:v>9513.5249999999996</c:v>
                </c:pt>
                <c:pt idx="42">
                  <c:v>9558.7119999999995</c:v>
                </c:pt>
                <c:pt idx="43">
                  <c:v>9528.3369999999995</c:v>
                </c:pt>
                <c:pt idx="44">
                  <c:v>9514.8250000000007</c:v>
                </c:pt>
                <c:pt idx="45">
                  <c:v>9493.1880000000001</c:v>
                </c:pt>
                <c:pt idx="46">
                  <c:v>9496.387999999999</c:v>
                </c:pt>
                <c:pt idx="47">
                  <c:v>9490.5250000000015</c:v>
                </c:pt>
                <c:pt idx="48">
                  <c:v>9412.2249999999985</c:v>
                </c:pt>
                <c:pt idx="49">
                  <c:v>9231.0130000000008</c:v>
                </c:pt>
                <c:pt idx="50">
                  <c:v>9167.1130000000012</c:v>
                </c:pt>
                <c:pt idx="51">
                  <c:v>9150.0250000000015</c:v>
                </c:pt>
                <c:pt idx="52">
                  <c:v>9132.75</c:v>
                </c:pt>
                <c:pt idx="53">
                  <c:v>9120.9500000000007</c:v>
                </c:pt>
                <c:pt idx="54">
                  <c:v>9159.9629999999997</c:v>
                </c:pt>
                <c:pt idx="55">
                  <c:v>9185.5119999999988</c:v>
                </c:pt>
                <c:pt idx="56">
                  <c:v>9243.112000000001</c:v>
                </c:pt>
                <c:pt idx="57">
                  <c:v>9372.7619999999988</c:v>
                </c:pt>
                <c:pt idx="58">
                  <c:v>9446.862000000001</c:v>
                </c:pt>
                <c:pt idx="59">
                  <c:v>9501.2250000000004</c:v>
                </c:pt>
                <c:pt idx="60">
                  <c:v>9487.6</c:v>
                </c:pt>
                <c:pt idx="61">
                  <c:v>9505.0499999999993</c:v>
                </c:pt>
                <c:pt idx="62">
                  <c:v>9533.987000000001</c:v>
                </c:pt>
                <c:pt idx="63">
                  <c:v>9591.4120000000003</c:v>
                </c:pt>
                <c:pt idx="64">
                  <c:v>9630.875</c:v>
                </c:pt>
                <c:pt idx="65">
                  <c:v>9745.3379999999997</c:v>
                </c:pt>
                <c:pt idx="66">
                  <c:v>9795.2999999999993</c:v>
                </c:pt>
                <c:pt idx="67">
                  <c:v>9861.5999999999985</c:v>
                </c:pt>
                <c:pt idx="68">
                  <c:v>9887.0619999999999</c:v>
                </c:pt>
                <c:pt idx="69">
                  <c:v>9866.5370000000003</c:v>
                </c:pt>
                <c:pt idx="70">
                  <c:v>9764.625</c:v>
                </c:pt>
                <c:pt idx="71">
                  <c:v>9727.0499999999993</c:v>
                </c:pt>
                <c:pt idx="72">
                  <c:v>9736.6749999999993</c:v>
                </c:pt>
                <c:pt idx="73">
                  <c:v>9723.4130000000005</c:v>
                </c:pt>
                <c:pt idx="74">
                  <c:v>9722.487000000001</c:v>
                </c:pt>
                <c:pt idx="75">
                  <c:v>9708.5249999999996</c:v>
                </c:pt>
                <c:pt idx="76">
                  <c:v>9761.862000000001</c:v>
                </c:pt>
                <c:pt idx="77">
                  <c:v>9798.65</c:v>
                </c:pt>
                <c:pt idx="78">
                  <c:v>9828.862000000001</c:v>
                </c:pt>
                <c:pt idx="79">
                  <c:v>9869.6130000000012</c:v>
                </c:pt>
                <c:pt idx="80">
                  <c:v>9878.9500000000007</c:v>
                </c:pt>
                <c:pt idx="81">
                  <c:v>9930.2870000000003</c:v>
                </c:pt>
                <c:pt idx="82">
                  <c:v>9955.6369999999988</c:v>
                </c:pt>
                <c:pt idx="83">
                  <c:v>9819.0370000000003</c:v>
                </c:pt>
                <c:pt idx="84">
                  <c:v>9660.0370000000003</c:v>
                </c:pt>
                <c:pt idx="85">
                  <c:v>9601.6369999999988</c:v>
                </c:pt>
                <c:pt idx="86">
                  <c:v>9599.4989999999998</c:v>
                </c:pt>
                <c:pt idx="87">
                  <c:v>9585.5749999999989</c:v>
                </c:pt>
                <c:pt idx="88">
                  <c:v>9612.3870000000006</c:v>
                </c:pt>
                <c:pt idx="89">
                  <c:v>9739.4619999999995</c:v>
                </c:pt>
                <c:pt idx="90">
                  <c:v>9779.2129999999997</c:v>
                </c:pt>
                <c:pt idx="91">
                  <c:v>9806.9130000000005</c:v>
                </c:pt>
                <c:pt idx="92">
                  <c:v>9806.6</c:v>
                </c:pt>
                <c:pt idx="93">
                  <c:v>9802.6</c:v>
                </c:pt>
                <c:pt idx="94">
                  <c:v>9733.9000000000015</c:v>
                </c:pt>
                <c:pt idx="95">
                  <c:v>9650.35</c:v>
                </c:pt>
                <c:pt idx="96">
                  <c:v>9565.1749999999993</c:v>
                </c:pt>
                <c:pt idx="97">
                  <c:v>9430.5</c:v>
                </c:pt>
                <c:pt idx="98">
                  <c:v>9335.25</c:v>
                </c:pt>
                <c:pt idx="99">
                  <c:v>9319.8880000000008</c:v>
                </c:pt>
                <c:pt idx="100">
                  <c:v>9308.8119999999999</c:v>
                </c:pt>
                <c:pt idx="101">
                  <c:v>9284.6130000000012</c:v>
                </c:pt>
                <c:pt idx="102">
                  <c:v>9324.0370000000003</c:v>
                </c:pt>
                <c:pt idx="103">
                  <c:v>9392.1620000000003</c:v>
                </c:pt>
                <c:pt idx="104">
                  <c:v>9346.0249999999996</c:v>
                </c:pt>
                <c:pt idx="105">
                  <c:v>9477.4130000000005</c:v>
                </c:pt>
                <c:pt idx="106">
                  <c:v>9581.2250000000004</c:v>
                </c:pt>
                <c:pt idx="107">
                  <c:v>9584.3250000000007</c:v>
                </c:pt>
                <c:pt idx="108">
                  <c:v>9640.1880000000019</c:v>
                </c:pt>
                <c:pt idx="109">
                  <c:v>9691.6870000000017</c:v>
                </c:pt>
                <c:pt idx="110">
                  <c:v>9698.3869999999988</c:v>
                </c:pt>
                <c:pt idx="111">
                  <c:v>9822.7999999999993</c:v>
                </c:pt>
                <c:pt idx="112">
                  <c:v>9917.4749999999985</c:v>
                </c:pt>
                <c:pt idx="113">
                  <c:v>9961.3499999999985</c:v>
                </c:pt>
                <c:pt idx="114">
                  <c:v>9989.35</c:v>
                </c:pt>
                <c:pt idx="115">
                  <c:v>9956.8250000000007</c:v>
                </c:pt>
                <c:pt idx="116">
                  <c:v>9988.8379999999997</c:v>
                </c:pt>
                <c:pt idx="117">
                  <c:v>9949.2000000000007</c:v>
                </c:pt>
                <c:pt idx="118">
                  <c:v>9932.2000000000007</c:v>
                </c:pt>
                <c:pt idx="119">
                  <c:v>9921.9879999999994</c:v>
                </c:pt>
                <c:pt idx="120">
                  <c:v>9920.0119999999988</c:v>
                </c:pt>
                <c:pt idx="121">
                  <c:v>9812.3250000000007</c:v>
                </c:pt>
                <c:pt idx="122">
                  <c:v>9777.0869999999995</c:v>
                </c:pt>
                <c:pt idx="123">
                  <c:v>9772.1500000000015</c:v>
                </c:pt>
                <c:pt idx="124">
                  <c:v>9761.8130000000001</c:v>
                </c:pt>
                <c:pt idx="125">
                  <c:v>9772.5869999999995</c:v>
                </c:pt>
                <c:pt idx="126">
                  <c:v>9771.7750000000015</c:v>
                </c:pt>
                <c:pt idx="127">
                  <c:v>9795.8619999999992</c:v>
                </c:pt>
                <c:pt idx="128">
                  <c:v>9821.6500000000015</c:v>
                </c:pt>
                <c:pt idx="129">
                  <c:v>9830.2250000000004</c:v>
                </c:pt>
                <c:pt idx="130">
                  <c:v>9846.4619999999995</c:v>
                </c:pt>
                <c:pt idx="131">
                  <c:v>9851.2870000000003</c:v>
                </c:pt>
                <c:pt idx="132">
                  <c:v>9834.6239999999998</c:v>
                </c:pt>
                <c:pt idx="133">
                  <c:v>9849.9370000000017</c:v>
                </c:pt>
                <c:pt idx="134">
                  <c:v>9843.7870000000003</c:v>
                </c:pt>
                <c:pt idx="135">
                  <c:v>9847.237000000001</c:v>
                </c:pt>
                <c:pt idx="136">
                  <c:v>9931.1739999999991</c:v>
                </c:pt>
                <c:pt idx="137">
                  <c:v>9953.724000000002</c:v>
                </c:pt>
                <c:pt idx="138">
                  <c:v>9953.8369999999995</c:v>
                </c:pt>
                <c:pt idx="139">
                  <c:v>9951.7749999999996</c:v>
                </c:pt>
                <c:pt idx="140">
                  <c:v>9959.4500000000007</c:v>
                </c:pt>
                <c:pt idx="141">
                  <c:v>9882.4380000000001</c:v>
                </c:pt>
                <c:pt idx="142">
                  <c:v>9849.5250000000015</c:v>
                </c:pt>
                <c:pt idx="143">
                  <c:v>9773.7249999999985</c:v>
                </c:pt>
                <c:pt idx="144">
                  <c:v>9707.1869999999999</c:v>
                </c:pt>
                <c:pt idx="145">
                  <c:v>9651.7880000000005</c:v>
                </c:pt>
                <c:pt idx="146">
                  <c:v>9622.137999999999</c:v>
                </c:pt>
                <c:pt idx="147">
                  <c:v>9620</c:v>
                </c:pt>
                <c:pt idx="148">
                  <c:v>9663.362000000001</c:v>
                </c:pt>
                <c:pt idx="149">
                  <c:v>9679.2119999999995</c:v>
                </c:pt>
                <c:pt idx="150">
                  <c:v>9702.7000000000007</c:v>
                </c:pt>
                <c:pt idx="151">
                  <c:v>9712.1749999999993</c:v>
                </c:pt>
                <c:pt idx="152">
                  <c:v>9746.1620000000003</c:v>
                </c:pt>
                <c:pt idx="153">
                  <c:v>9815.7000000000007</c:v>
                </c:pt>
                <c:pt idx="154">
                  <c:v>9915.1749999999993</c:v>
                </c:pt>
                <c:pt idx="155">
                  <c:v>9845.1369999999988</c:v>
                </c:pt>
                <c:pt idx="156">
                  <c:v>9805.4369999999999</c:v>
                </c:pt>
                <c:pt idx="157">
                  <c:v>9785.0120000000006</c:v>
                </c:pt>
                <c:pt idx="158">
                  <c:v>9740.1620000000003</c:v>
                </c:pt>
                <c:pt idx="159">
                  <c:v>9757.0499999999993</c:v>
                </c:pt>
                <c:pt idx="160">
                  <c:v>9824.237000000001</c:v>
                </c:pt>
                <c:pt idx="161">
                  <c:v>9923.5619999999999</c:v>
                </c:pt>
                <c:pt idx="162">
                  <c:v>9986.8499999999985</c:v>
                </c:pt>
                <c:pt idx="163">
                  <c:v>9962.7620000000006</c:v>
                </c:pt>
                <c:pt idx="164">
                  <c:v>9995.1129999999994</c:v>
                </c:pt>
                <c:pt idx="165">
                  <c:v>9976.8499999999985</c:v>
                </c:pt>
                <c:pt idx="166">
                  <c:v>9941.9500000000007</c:v>
                </c:pt>
                <c:pt idx="167">
                  <c:v>9894.4</c:v>
                </c:pt>
                <c:pt idx="168">
                  <c:v>9886.9249999999993</c:v>
                </c:pt>
                <c:pt idx="169">
                  <c:v>9826.2880000000005</c:v>
                </c:pt>
                <c:pt idx="170">
                  <c:v>9778.4880000000012</c:v>
                </c:pt>
                <c:pt idx="171">
                  <c:v>9724.7000000000007</c:v>
                </c:pt>
                <c:pt idx="172">
                  <c:v>9696.7000000000007</c:v>
                </c:pt>
                <c:pt idx="173">
                  <c:v>9689.35</c:v>
                </c:pt>
                <c:pt idx="174">
                  <c:v>9678.1620000000003</c:v>
                </c:pt>
                <c:pt idx="175">
                  <c:v>9672.0380000000005</c:v>
                </c:pt>
                <c:pt idx="176">
                  <c:v>9702.5</c:v>
                </c:pt>
                <c:pt idx="177">
                  <c:v>9720.6620000000003</c:v>
                </c:pt>
                <c:pt idx="178">
                  <c:v>9708.2240000000002</c:v>
                </c:pt>
                <c:pt idx="179">
                  <c:v>9693.7999999999993</c:v>
                </c:pt>
                <c:pt idx="180">
                  <c:v>9688.3250000000007</c:v>
                </c:pt>
                <c:pt idx="181">
                  <c:v>9714.9</c:v>
                </c:pt>
                <c:pt idx="182">
                  <c:v>9683.7119999999995</c:v>
                </c:pt>
                <c:pt idx="183">
                  <c:v>9637.6999999999989</c:v>
                </c:pt>
                <c:pt idx="184">
                  <c:v>9656.0619999999999</c:v>
                </c:pt>
                <c:pt idx="185">
                  <c:v>9845.375</c:v>
                </c:pt>
                <c:pt idx="186">
                  <c:v>9966.3499999999985</c:v>
                </c:pt>
                <c:pt idx="187">
                  <c:v>9905.75</c:v>
                </c:pt>
                <c:pt idx="188">
                  <c:v>9894.2250000000004</c:v>
                </c:pt>
                <c:pt idx="189">
                  <c:v>9827.2129999999997</c:v>
                </c:pt>
                <c:pt idx="190">
                  <c:v>9862.65</c:v>
                </c:pt>
                <c:pt idx="191">
                  <c:v>9788.3250000000007</c:v>
                </c:pt>
                <c:pt idx="192">
                  <c:v>9744.0879999999997</c:v>
                </c:pt>
                <c:pt idx="193">
                  <c:v>9681.125</c:v>
                </c:pt>
                <c:pt idx="194">
                  <c:v>9657.2000000000007</c:v>
                </c:pt>
                <c:pt idx="195">
                  <c:v>9613.0119999999988</c:v>
                </c:pt>
                <c:pt idx="196">
                  <c:v>9588.8629999999994</c:v>
                </c:pt>
                <c:pt idx="197">
                  <c:v>9599.762999999999</c:v>
                </c:pt>
                <c:pt idx="198">
                  <c:v>9650.3880000000008</c:v>
                </c:pt>
                <c:pt idx="199">
                  <c:v>9703.5869999999995</c:v>
                </c:pt>
                <c:pt idx="200">
                  <c:v>9796.7750000000015</c:v>
                </c:pt>
                <c:pt idx="201">
                  <c:v>9974.4750000000004</c:v>
                </c:pt>
                <c:pt idx="202">
                  <c:v>10013.023999999999</c:v>
                </c:pt>
                <c:pt idx="203">
                  <c:v>9983.3489999999983</c:v>
                </c:pt>
                <c:pt idx="204">
                  <c:v>9913.0249999999996</c:v>
                </c:pt>
                <c:pt idx="205">
                  <c:v>9909.4369999999999</c:v>
                </c:pt>
                <c:pt idx="206">
                  <c:v>9926.6369999999988</c:v>
                </c:pt>
                <c:pt idx="207">
                  <c:v>9900.4500000000007</c:v>
                </c:pt>
                <c:pt idx="208">
                  <c:v>9870.9000000000015</c:v>
                </c:pt>
                <c:pt idx="209">
                  <c:v>9967.6990000000005</c:v>
                </c:pt>
                <c:pt idx="210">
                  <c:v>9969.0750000000007</c:v>
                </c:pt>
                <c:pt idx="211">
                  <c:v>9927.0999999999985</c:v>
                </c:pt>
                <c:pt idx="212">
                  <c:v>9920.2250000000004</c:v>
                </c:pt>
                <c:pt idx="213">
                  <c:v>9906.4880000000012</c:v>
                </c:pt>
                <c:pt idx="214">
                  <c:v>9840.5750000000007</c:v>
                </c:pt>
                <c:pt idx="215">
                  <c:v>9794.2129999999997</c:v>
                </c:pt>
                <c:pt idx="216">
                  <c:v>9774.362000000001</c:v>
                </c:pt>
                <c:pt idx="217">
                  <c:v>9768.3379999999997</c:v>
                </c:pt>
                <c:pt idx="218">
                  <c:v>9765.0750000000007</c:v>
                </c:pt>
                <c:pt idx="219">
                  <c:v>9746.1620000000003</c:v>
                </c:pt>
                <c:pt idx="220">
                  <c:v>9749.8250000000007</c:v>
                </c:pt>
                <c:pt idx="221">
                  <c:v>9788.3630000000012</c:v>
                </c:pt>
                <c:pt idx="222">
                  <c:v>9851.0750000000007</c:v>
                </c:pt>
                <c:pt idx="223">
                  <c:v>9900.85</c:v>
                </c:pt>
                <c:pt idx="224">
                  <c:v>9982.362000000001</c:v>
                </c:pt>
                <c:pt idx="225">
                  <c:v>10083.775000000001</c:v>
                </c:pt>
                <c:pt idx="226">
                  <c:v>10166.337</c:v>
                </c:pt>
                <c:pt idx="227">
                  <c:v>10138.800000000001</c:v>
                </c:pt>
                <c:pt idx="228">
                  <c:v>10158.149000000001</c:v>
                </c:pt>
                <c:pt idx="229">
                  <c:v>10146.037</c:v>
                </c:pt>
                <c:pt idx="230">
                  <c:v>10151.875</c:v>
                </c:pt>
                <c:pt idx="231">
                  <c:v>10121.973999999998</c:v>
                </c:pt>
                <c:pt idx="232">
                  <c:v>10145.812999999998</c:v>
                </c:pt>
                <c:pt idx="233">
                  <c:v>10284.537</c:v>
                </c:pt>
                <c:pt idx="234">
                  <c:v>10305.962</c:v>
                </c:pt>
                <c:pt idx="235">
                  <c:v>10262.886999999999</c:v>
                </c:pt>
                <c:pt idx="236">
                  <c:v>10195.937</c:v>
                </c:pt>
                <c:pt idx="237">
                  <c:v>10128.525</c:v>
                </c:pt>
                <c:pt idx="238">
                  <c:v>10071.386999999999</c:v>
                </c:pt>
                <c:pt idx="239">
                  <c:v>10030.549999999999</c:v>
                </c:pt>
                <c:pt idx="240">
                  <c:v>9963.5249999999996</c:v>
                </c:pt>
                <c:pt idx="241">
                  <c:v>9910.4500000000007</c:v>
                </c:pt>
                <c:pt idx="242">
                  <c:v>9885.262999999999</c:v>
                </c:pt>
                <c:pt idx="243">
                  <c:v>9894.6749999999993</c:v>
                </c:pt>
                <c:pt idx="244">
                  <c:v>9876.0750000000007</c:v>
                </c:pt>
                <c:pt idx="245">
                  <c:v>9864.3119999999999</c:v>
                </c:pt>
                <c:pt idx="246">
                  <c:v>9879.9380000000001</c:v>
                </c:pt>
                <c:pt idx="247">
                  <c:v>9877.8630000000012</c:v>
                </c:pt>
                <c:pt idx="248">
                  <c:v>9965.3119999999999</c:v>
                </c:pt>
                <c:pt idx="249">
                  <c:v>10007.812</c:v>
                </c:pt>
                <c:pt idx="250">
                  <c:v>10025.037</c:v>
                </c:pt>
                <c:pt idx="251">
                  <c:v>9968.6749999999993</c:v>
                </c:pt>
                <c:pt idx="252">
                  <c:v>9934.8369999999995</c:v>
                </c:pt>
                <c:pt idx="253">
                  <c:v>9893.8119999999981</c:v>
                </c:pt>
                <c:pt idx="254">
                  <c:v>9859.9490000000005</c:v>
                </c:pt>
                <c:pt idx="255">
                  <c:v>9876.5119999999988</c:v>
                </c:pt>
                <c:pt idx="256">
                  <c:v>9877.6869999999999</c:v>
                </c:pt>
                <c:pt idx="257">
                  <c:v>10037.075000000001</c:v>
                </c:pt>
                <c:pt idx="258">
                  <c:v>10113.113000000001</c:v>
                </c:pt>
                <c:pt idx="259">
                  <c:v>10141.875</c:v>
                </c:pt>
                <c:pt idx="260">
                  <c:v>10100.312</c:v>
                </c:pt>
                <c:pt idx="261">
                  <c:v>10092.974999999999</c:v>
                </c:pt>
                <c:pt idx="262">
                  <c:v>10024.025</c:v>
                </c:pt>
                <c:pt idx="263">
                  <c:v>9938.2750000000015</c:v>
                </c:pt>
                <c:pt idx="264">
                  <c:v>9929.2379999999994</c:v>
                </c:pt>
                <c:pt idx="265">
                  <c:v>9843.0250000000015</c:v>
                </c:pt>
                <c:pt idx="266">
                  <c:v>9795.0869999999995</c:v>
                </c:pt>
                <c:pt idx="267">
                  <c:v>9737.262999999999</c:v>
                </c:pt>
                <c:pt idx="268">
                  <c:v>9685.2999999999993</c:v>
                </c:pt>
                <c:pt idx="269">
                  <c:v>9664.1749999999993</c:v>
                </c:pt>
                <c:pt idx="270">
                  <c:v>9696.2119999999995</c:v>
                </c:pt>
                <c:pt idx="271">
                  <c:v>9760.512999999999</c:v>
                </c:pt>
                <c:pt idx="272">
                  <c:v>9818.1989999999987</c:v>
                </c:pt>
                <c:pt idx="273">
                  <c:v>9827.0370000000003</c:v>
                </c:pt>
                <c:pt idx="274">
                  <c:v>9809.2119999999995</c:v>
                </c:pt>
                <c:pt idx="275">
                  <c:v>9767.862000000001</c:v>
                </c:pt>
                <c:pt idx="276">
                  <c:v>9734.4239999999991</c:v>
                </c:pt>
                <c:pt idx="277">
                  <c:v>9696.4869999999992</c:v>
                </c:pt>
                <c:pt idx="278">
                  <c:v>9664.9989999999998</c:v>
                </c:pt>
                <c:pt idx="279">
                  <c:v>9574.0630000000001</c:v>
                </c:pt>
                <c:pt idx="280">
                  <c:v>9600.8739999999998</c:v>
                </c:pt>
                <c:pt idx="281">
                  <c:v>9683.862000000001</c:v>
                </c:pt>
                <c:pt idx="282">
                  <c:v>9714.25</c:v>
                </c:pt>
                <c:pt idx="283">
                  <c:v>9720.7000000000007</c:v>
                </c:pt>
                <c:pt idx="284">
                  <c:v>9724.7870000000003</c:v>
                </c:pt>
                <c:pt idx="285">
                  <c:v>9678.7000000000007</c:v>
                </c:pt>
                <c:pt idx="286">
                  <c:v>9678.7750000000015</c:v>
                </c:pt>
                <c:pt idx="287">
                  <c:v>9611.5750000000007</c:v>
                </c:pt>
                <c:pt idx="288">
                  <c:v>9527.9500000000007</c:v>
                </c:pt>
                <c:pt idx="289">
                  <c:v>9349.2119999999995</c:v>
                </c:pt>
                <c:pt idx="290">
                  <c:v>9311.3379999999997</c:v>
                </c:pt>
                <c:pt idx="291">
                  <c:v>9264.4619999999995</c:v>
                </c:pt>
                <c:pt idx="292">
                  <c:v>9287.237000000001</c:v>
                </c:pt>
                <c:pt idx="293">
                  <c:v>9266.9619999999995</c:v>
                </c:pt>
                <c:pt idx="294">
                  <c:v>9318.2749999999996</c:v>
                </c:pt>
                <c:pt idx="295">
                  <c:v>9345.887999999999</c:v>
                </c:pt>
                <c:pt idx="296">
                  <c:v>9457</c:v>
                </c:pt>
                <c:pt idx="297">
                  <c:v>9564.7870000000003</c:v>
                </c:pt>
                <c:pt idx="298">
                  <c:v>9607.85</c:v>
                </c:pt>
                <c:pt idx="299">
                  <c:v>9621.4240000000009</c:v>
                </c:pt>
                <c:pt idx="300">
                  <c:v>9557.7000000000007</c:v>
                </c:pt>
                <c:pt idx="301">
                  <c:v>9551.3250000000007</c:v>
                </c:pt>
                <c:pt idx="302">
                  <c:v>9632.0370000000003</c:v>
                </c:pt>
                <c:pt idx="303">
                  <c:v>9640.7749999999996</c:v>
                </c:pt>
                <c:pt idx="304">
                  <c:v>9678</c:v>
                </c:pt>
                <c:pt idx="305">
                  <c:v>9691.9750000000004</c:v>
                </c:pt>
                <c:pt idx="306">
                  <c:v>9781.5250000000015</c:v>
                </c:pt>
                <c:pt idx="307">
                  <c:v>9804.012999999999</c:v>
                </c:pt>
                <c:pt idx="308">
                  <c:v>9819.3120000000017</c:v>
                </c:pt>
                <c:pt idx="309">
                  <c:v>9787.4000000000015</c:v>
                </c:pt>
                <c:pt idx="310">
                  <c:v>9691.5630000000019</c:v>
                </c:pt>
                <c:pt idx="311">
                  <c:v>9631.012999999999</c:v>
                </c:pt>
                <c:pt idx="312">
                  <c:v>9615.0749999999989</c:v>
                </c:pt>
                <c:pt idx="313">
                  <c:v>9503.875</c:v>
                </c:pt>
                <c:pt idx="314">
                  <c:v>9486.9619999999995</c:v>
                </c:pt>
                <c:pt idx="315">
                  <c:v>9456.2870000000003</c:v>
                </c:pt>
                <c:pt idx="316">
                  <c:v>9444.7000000000007</c:v>
                </c:pt>
                <c:pt idx="317">
                  <c:v>9365.737000000001</c:v>
                </c:pt>
                <c:pt idx="318">
                  <c:v>9408.4880000000012</c:v>
                </c:pt>
                <c:pt idx="319">
                  <c:v>9422.4120000000003</c:v>
                </c:pt>
                <c:pt idx="320">
                  <c:v>9475.2999999999993</c:v>
                </c:pt>
                <c:pt idx="321">
                  <c:v>9481.3370000000014</c:v>
                </c:pt>
                <c:pt idx="322">
                  <c:v>9524.2250000000004</c:v>
                </c:pt>
                <c:pt idx="323">
                  <c:v>9534.8869999999988</c:v>
                </c:pt>
                <c:pt idx="324">
                  <c:v>9539.4369999999981</c:v>
                </c:pt>
                <c:pt idx="325">
                  <c:v>9563.3369999999995</c:v>
                </c:pt>
                <c:pt idx="326">
                  <c:v>9531.1129999999994</c:v>
                </c:pt>
                <c:pt idx="327">
                  <c:v>9574.0869999999995</c:v>
                </c:pt>
                <c:pt idx="328">
                  <c:v>9667.0619999999999</c:v>
                </c:pt>
                <c:pt idx="329">
                  <c:v>9701.25</c:v>
                </c:pt>
                <c:pt idx="330">
                  <c:v>9783.4500000000007</c:v>
                </c:pt>
                <c:pt idx="331">
                  <c:v>9840.5</c:v>
                </c:pt>
                <c:pt idx="332">
                  <c:v>9842.3369999999995</c:v>
                </c:pt>
                <c:pt idx="333">
                  <c:v>9780.112000000001</c:v>
                </c:pt>
                <c:pt idx="334">
                  <c:v>9660.362000000001</c:v>
                </c:pt>
                <c:pt idx="335">
                  <c:v>9546.2749999999996</c:v>
                </c:pt>
                <c:pt idx="336">
                  <c:v>9470.7870000000003</c:v>
                </c:pt>
                <c:pt idx="337">
                  <c:v>9393.3870000000006</c:v>
                </c:pt>
                <c:pt idx="338">
                  <c:v>9333.6869999999981</c:v>
                </c:pt>
                <c:pt idx="339">
                  <c:v>9309.7619999999988</c:v>
                </c:pt>
                <c:pt idx="340">
                  <c:v>9343.8869999999988</c:v>
                </c:pt>
                <c:pt idx="341">
                  <c:v>9347.1620000000003</c:v>
                </c:pt>
                <c:pt idx="342">
                  <c:v>9337.1749999999993</c:v>
                </c:pt>
                <c:pt idx="343">
                  <c:v>9346.0620000000017</c:v>
                </c:pt>
                <c:pt idx="344">
                  <c:v>9348.362000000001</c:v>
                </c:pt>
                <c:pt idx="345">
                  <c:v>9339.1869999999999</c:v>
                </c:pt>
                <c:pt idx="346">
                  <c:v>9387.0999999999985</c:v>
                </c:pt>
                <c:pt idx="347">
                  <c:v>9405.4500000000007</c:v>
                </c:pt>
                <c:pt idx="348">
                  <c:v>9451.362000000001</c:v>
                </c:pt>
                <c:pt idx="349">
                  <c:v>9495.3490000000002</c:v>
                </c:pt>
                <c:pt idx="350">
                  <c:v>9590.7119999999995</c:v>
                </c:pt>
                <c:pt idx="351">
                  <c:v>9638.125</c:v>
                </c:pt>
                <c:pt idx="352">
                  <c:v>9665.7369999999992</c:v>
                </c:pt>
                <c:pt idx="353">
                  <c:v>9761.3739999999998</c:v>
                </c:pt>
                <c:pt idx="354">
                  <c:v>9775.6749999999993</c:v>
                </c:pt>
                <c:pt idx="355">
                  <c:v>9807.0750000000007</c:v>
                </c:pt>
                <c:pt idx="356">
                  <c:v>9839.4380000000019</c:v>
                </c:pt>
                <c:pt idx="357">
                  <c:v>9810.1</c:v>
                </c:pt>
                <c:pt idx="358">
                  <c:v>9732.0749999999989</c:v>
                </c:pt>
                <c:pt idx="359">
                  <c:v>9696.0999999999985</c:v>
                </c:pt>
                <c:pt idx="360">
                  <c:v>9649.362000000001</c:v>
                </c:pt>
                <c:pt idx="361">
                  <c:v>9661.9120000000003</c:v>
                </c:pt>
                <c:pt idx="362">
                  <c:v>9631.9249999999993</c:v>
                </c:pt>
                <c:pt idx="363">
                  <c:v>9638.0250000000015</c:v>
                </c:pt>
                <c:pt idx="364">
                  <c:v>9618.2250000000004</c:v>
                </c:pt>
                <c:pt idx="365">
                  <c:v>9658.6869999999999</c:v>
                </c:pt>
                <c:pt idx="366">
                  <c:v>9722.7749999999996</c:v>
                </c:pt>
                <c:pt idx="367">
                  <c:v>9882.375</c:v>
                </c:pt>
                <c:pt idx="368">
                  <c:v>10020.112000000001</c:v>
                </c:pt>
                <c:pt idx="369">
                  <c:v>10149.424999999999</c:v>
                </c:pt>
                <c:pt idx="370">
                  <c:v>10125.538</c:v>
                </c:pt>
                <c:pt idx="371">
                  <c:v>10032.237000000001</c:v>
                </c:pt>
                <c:pt idx="372">
                  <c:v>9964.35</c:v>
                </c:pt>
                <c:pt idx="373">
                  <c:v>9980.7999999999993</c:v>
                </c:pt>
                <c:pt idx="374">
                  <c:v>9996.75</c:v>
                </c:pt>
                <c:pt idx="375">
                  <c:v>10020.674999999999</c:v>
                </c:pt>
                <c:pt idx="376">
                  <c:v>10065.811999999998</c:v>
                </c:pt>
                <c:pt idx="377">
                  <c:v>10133.875</c:v>
                </c:pt>
                <c:pt idx="378">
                  <c:v>10200.887999999999</c:v>
                </c:pt>
                <c:pt idx="379">
                  <c:v>10211.375</c:v>
                </c:pt>
                <c:pt idx="380">
                  <c:v>10136.736999999999</c:v>
                </c:pt>
                <c:pt idx="381">
                  <c:v>10088.799999999999</c:v>
                </c:pt>
                <c:pt idx="382">
                  <c:v>10090.362999999999</c:v>
                </c:pt>
                <c:pt idx="383">
                  <c:v>9998.9750000000022</c:v>
                </c:pt>
                <c:pt idx="384">
                  <c:v>9954.9379999999983</c:v>
                </c:pt>
                <c:pt idx="385">
                  <c:v>9920.5120000000006</c:v>
                </c:pt>
                <c:pt idx="386">
                  <c:v>9903.387999999999</c:v>
                </c:pt>
                <c:pt idx="387">
                  <c:v>9859.9000000000015</c:v>
                </c:pt>
                <c:pt idx="388">
                  <c:v>9842.4619999999995</c:v>
                </c:pt>
                <c:pt idx="389">
                  <c:v>9852.8379999999997</c:v>
                </c:pt>
                <c:pt idx="390">
                  <c:v>9859.4000000000015</c:v>
                </c:pt>
                <c:pt idx="391">
                  <c:v>9899.5630000000001</c:v>
                </c:pt>
                <c:pt idx="392">
                  <c:v>9986.9370000000017</c:v>
                </c:pt>
                <c:pt idx="393">
                  <c:v>10016.113000000001</c:v>
                </c:pt>
                <c:pt idx="394">
                  <c:v>9885.2870000000003</c:v>
                </c:pt>
                <c:pt idx="395">
                  <c:v>9863.1</c:v>
                </c:pt>
                <c:pt idx="396">
                  <c:v>9851.6630000000005</c:v>
                </c:pt>
                <c:pt idx="397">
                  <c:v>9853.125</c:v>
                </c:pt>
                <c:pt idx="398">
                  <c:v>9860.0120000000006</c:v>
                </c:pt>
                <c:pt idx="399">
                  <c:v>9886.6740000000009</c:v>
                </c:pt>
                <c:pt idx="400">
                  <c:v>10009.687000000002</c:v>
                </c:pt>
                <c:pt idx="401">
                  <c:v>10098.662</c:v>
                </c:pt>
                <c:pt idx="402">
                  <c:v>10135.562999999998</c:v>
                </c:pt>
                <c:pt idx="403">
                  <c:v>10152.450000000001</c:v>
                </c:pt>
                <c:pt idx="404">
                  <c:v>10150.674999999999</c:v>
                </c:pt>
                <c:pt idx="405">
                  <c:v>10088.787</c:v>
                </c:pt>
                <c:pt idx="406">
                  <c:v>9942.8369999999995</c:v>
                </c:pt>
                <c:pt idx="407">
                  <c:v>9903.5</c:v>
                </c:pt>
                <c:pt idx="408">
                  <c:v>9861.4120000000003</c:v>
                </c:pt>
                <c:pt idx="409">
                  <c:v>9855.1620000000003</c:v>
                </c:pt>
                <c:pt idx="410">
                  <c:v>9805.0750000000007</c:v>
                </c:pt>
                <c:pt idx="411">
                  <c:v>9751.5370000000003</c:v>
                </c:pt>
                <c:pt idx="412">
                  <c:v>9721.7880000000005</c:v>
                </c:pt>
                <c:pt idx="413">
                  <c:v>9707.237000000001</c:v>
                </c:pt>
                <c:pt idx="414">
                  <c:v>9676.887999999999</c:v>
                </c:pt>
                <c:pt idx="415">
                  <c:v>9670.9629999999997</c:v>
                </c:pt>
                <c:pt idx="416">
                  <c:v>9735.4750000000004</c:v>
                </c:pt>
                <c:pt idx="417">
                  <c:v>9825.9379999999983</c:v>
                </c:pt>
                <c:pt idx="418">
                  <c:v>9887.3739999999998</c:v>
                </c:pt>
                <c:pt idx="419">
                  <c:v>9812.6749999999993</c:v>
                </c:pt>
                <c:pt idx="420">
                  <c:v>9785.8869999999988</c:v>
                </c:pt>
                <c:pt idx="421">
                  <c:v>9735.8739999999998</c:v>
                </c:pt>
                <c:pt idx="422">
                  <c:v>9750.5750000000007</c:v>
                </c:pt>
                <c:pt idx="423">
                  <c:v>9853.2619999999988</c:v>
                </c:pt>
                <c:pt idx="424">
                  <c:v>9990.2119999999995</c:v>
                </c:pt>
                <c:pt idx="425">
                  <c:v>10060.887000000001</c:v>
                </c:pt>
                <c:pt idx="426">
                  <c:v>10075.15</c:v>
                </c:pt>
                <c:pt idx="427">
                  <c:v>10082.687</c:v>
                </c:pt>
                <c:pt idx="428">
                  <c:v>10063.588</c:v>
                </c:pt>
                <c:pt idx="429">
                  <c:v>10043.063</c:v>
                </c:pt>
                <c:pt idx="430">
                  <c:v>9947.9619999999995</c:v>
                </c:pt>
                <c:pt idx="431">
                  <c:v>9887.3369999999995</c:v>
                </c:pt>
                <c:pt idx="432">
                  <c:v>9862.6</c:v>
                </c:pt>
                <c:pt idx="433">
                  <c:v>9867.5</c:v>
                </c:pt>
                <c:pt idx="434">
                  <c:v>9852.4749999999985</c:v>
                </c:pt>
                <c:pt idx="435">
                  <c:v>9844.8619999999992</c:v>
                </c:pt>
                <c:pt idx="436">
                  <c:v>9856.35</c:v>
                </c:pt>
                <c:pt idx="437">
                  <c:v>9850.0630000000001</c:v>
                </c:pt>
                <c:pt idx="438">
                  <c:v>9840.5250000000015</c:v>
                </c:pt>
                <c:pt idx="439">
                  <c:v>9847.362000000001</c:v>
                </c:pt>
                <c:pt idx="440">
                  <c:v>9934.637999999999</c:v>
                </c:pt>
                <c:pt idx="441">
                  <c:v>9974.6</c:v>
                </c:pt>
                <c:pt idx="442">
                  <c:v>10010.199000000001</c:v>
                </c:pt>
                <c:pt idx="443">
                  <c:v>10021.5</c:v>
                </c:pt>
                <c:pt idx="444">
                  <c:v>9921.2749999999996</c:v>
                </c:pt>
                <c:pt idx="445">
                  <c:v>9950.0869999999995</c:v>
                </c:pt>
                <c:pt idx="446">
                  <c:v>9963.2129999999997</c:v>
                </c:pt>
                <c:pt idx="447">
                  <c:v>9994.1369999999988</c:v>
                </c:pt>
                <c:pt idx="448">
                  <c:v>10037.549999999999</c:v>
                </c:pt>
                <c:pt idx="449">
                  <c:v>10123.450000000001</c:v>
                </c:pt>
                <c:pt idx="450">
                  <c:v>10143.813</c:v>
                </c:pt>
                <c:pt idx="451">
                  <c:v>10150.337</c:v>
                </c:pt>
                <c:pt idx="452">
                  <c:v>10149.863000000001</c:v>
                </c:pt>
                <c:pt idx="453">
                  <c:v>10096.737000000001</c:v>
                </c:pt>
                <c:pt idx="454">
                  <c:v>10031.288</c:v>
                </c:pt>
                <c:pt idx="455">
                  <c:v>9981.9619999999995</c:v>
                </c:pt>
                <c:pt idx="456">
                  <c:v>9957.512999999999</c:v>
                </c:pt>
                <c:pt idx="457">
                  <c:v>9989.3630000000012</c:v>
                </c:pt>
                <c:pt idx="458">
                  <c:v>9966.1630000000005</c:v>
                </c:pt>
                <c:pt idx="459">
                  <c:v>9940.5</c:v>
                </c:pt>
                <c:pt idx="460">
                  <c:v>9956.887999999999</c:v>
                </c:pt>
                <c:pt idx="461">
                  <c:v>9982.2249999999985</c:v>
                </c:pt>
                <c:pt idx="462">
                  <c:v>10024.650000000001</c:v>
                </c:pt>
                <c:pt idx="463">
                  <c:v>10025.812999999998</c:v>
                </c:pt>
                <c:pt idx="464">
                  <c:v>10105.6</c:v>
                </c:pt>
                <c:pt idx="465">
                  <c:v>10125.9</c:v>
                </c:pt>
                <c:pt idx="466">
                  <c:v>10146.074000000001</c:v>
                </c:pt>
                <c:pt idx="467">
                  <c:v>10160.475</c:v>
                </c:pt>
                <c:pt idx="468">
                  <c:v>10162.838</c:v>
                </c:pt>
                <c:pt idx="469">
                  <c:v>10153.212</c:v>
                </c:pt>
                <c:pt idx="470">
                  <c:v>10178.062000000002</c:v>
                </c:pt>
                <c:pt idx="471">
                  <c:v>10198.875</c:v>
                </c:pt>
                <c:pt idx="472">
                  <c:v>10257.974999999999</c:v>
                </c:pt>
                <c:pt idx="473">
                  <c:v>10303.450000000001</c:v>
                </c:pt>
                <c:pt idx="474">
                  <c:v>10325.575000000001</c:v>
                </c:pt>
                <c:pt idx="475">
                  <c:v>10344.212</c:v>
                </c:pt>
                <c:pt idx="476">
                  <c:v>10366.862000000001</c:v>
                </c:pt>
                <c:pt idx="477">
                  <c:v>10312.200000000001</c:v>
                </c:pt>
                <c:pt idx="478">
                  <c:v>10276.25</c:v>
                </c:pt>
                <c:pt idx="479">
                  <c:v>10187.299999999999</c:v>
                </c:pt>
                <c:pt idx="480">
                  <c:v>10159.163</c:v>
                </c:pt>
                <c:pt idx="481">
                  <c:v>10155.562</c:v>
                </c:pt>
                <c:pt idx="482">
                  <c:v>10132.349999999999</c:v>
                </c:pt>
                <c:pt idx="483">
                  <c:v>10145.812999999998</c:v>
                </c:pt>
                <c:pt idx="484">
                  <c:v>10172.163</c:v>
                </c:pt>
                <c:pt idx="485">
                  <c:v>10151.912</c:v>
                </c:pt>
                <c:pt idx="486">
                  <c:v>10151.5</c:v>
                </c:pt>
                <c:pt idx="487">
                  <c:v>10105.125</c:v>
                </c:pt>
                <c:pt idx="488">
                  <c:v>10117.525</c:v>
                </c:pt>
                <c:pt idx="489">
                  <c:v>10146.088</c:v>
                </c:pt>
                <c:pt idx="490">
                  <c:v>10226.062999999998</c:v>
                </c:pt>
                <c:pt idx="491">
                  <c:v>10246.85</c:v>
                </c:pt>
                <c:pt idx="492">
                  <c:v>10238.325000000001</c:v>
                </c:pt>
                <c:pt idx="493">
                  <c:v>10168.187</c:v>
                </c:pt>
                <c:pt idx="494">
                  <c:v>10130.799999999999</c:v>
                </c:pt>
                <c:pt idx="495">
                  <c:v>10112.537</c:v>
                </c:pt>
                <c:pt idx="496">
                  <c:v>10125.124</c:v>
                </c:pt>
                <c:pt idx="497">
                  <c:v>10202.663</c:v>
                </c:pt>
                <c:pt idx="498">
                  <c:v>10277.9</c:v>
                </c:pt>
                <c:pt idx="499">
                  <c:v>10390.387999999999</c:v>
                </c:pt>
                <c:pt idx="500">
                  <c:v>10370.563</c:v>
                </c:pt>
                <c:pt idx="501">
                  <c:v>10327.875</c:v>
                </c:pt>
                <c:pt idx="502">
                  <c:v>10285</c:v>
                </c:pt>
                <c:pt idx="503">
                  <c:v>10242.138000000001</c:v>
                </c:pt>
                <c:pt idx="504">
                  <c:v>10241.487999999999</c:v>
                </c:pt>
                <c:pt idx="505">
                  <c:v>10236.287</c:v>
                </c:pt>
                <c:pt idx="506">
                  <c:v>10199.475</c:v>
                </c:pt>
                <c:pt idx="507">
                  <c:v>10220.049999999999</c:v>
                </c:pt>
                <c:pt idx="508">
                  <c:v>10224.861999999999</c:v>
                </c:pt>
                <c:pt idx="509">
                  <c:v>10255.625</c:v>
                </c:pt>
                <c:pt idx="510">
                  <c:v>10245.538</c:v>
                </c:pt>
                <c:pt idx="511">
                  <c:v>10286.112000000001</c:v>
                </c:pt>
                <c:pt idx="512">
                  <c:v>10299.700000000001</c:v>
                </c:pt>
                <c:pt idx="513">
                  <c:v>10326.724999999999</c:v>
                </c:pt>
                <c:pt idx="514">
                  <c:v>10344.986999999999</c:v>
                </c:pt>
                <c:pt idx="515">
                  <c:v>10378.025000000001</c:v>
                </c:pt>
                <c:pt idx="516">
                  <c:v>10329.986999999999</c:v>
                </c:pt>
                <c:pt idx="517">
                  <c:v>10279.874</c:v>
                </c:pt>
                <c:pt idx="518">
                  <c:v>10299.499</c:v>
                </c:pt>
                <c:pt idx="519">
                  <c:v>10297.174999999999</c:v>
                </c:pt>
                <c:pt idx="520">
                  <c:v>10357.699999999999</c:v>
                </c:pt>
                <c:pt idx="521">
                  <c:v>10441.037</c:v>
                </c:pt>
                <c:pt idx="522">
                  <c:v>10444.962</c:v>
                </c:pt>
                <c:pt idx="523">
                  <c:v>10422.299999999999</c:v>
                </c:pt>
                <c:pt idx="524">
                  <c:v>10393.5</c:v>
                </c:pt>
                <c:pt idx="525">
                  <c:v>10402.875</c:v>
                </c:pt>
                <c:pt idx="526">
                  <c:v>10298.825000000001</c:v>
                </c:pt>
                <c:pt idx="527">
                  <c:v>10240.837</c:v>
                </c:pt>
                <c:pt idx="528">
                  <c:v>10212.950000000001</c:v>
                </c:pt>
                <c:pt idx="529">
                  <c:v>10205.187999999998</c:v>
                </c:pt>
                <c:pt idx="530">
                  <c:v>10236.275</c:v>
                </c:pt>
                <c:pt idx="531">
                  <c:v>10226.712</c:v>
                </c:pt>
                <c:pt idx="532">
                  <c:v>10216.562</c:v>
                </c:pt>
                <c:pt idx="533">
                  <c:v>10209.700000000001</c:v>
                </c:pt>
                <c:pt idx="534">
                  <c:v>10156.799999999999</c:v>
                </c:pt>
                <c:pt idx="535">
                  <c:v>10106.912</c:v>
                </c:pt>
                <c:pt idx="536">
                  <c:v>10191.775</c:v>
                </c:pt>
                <c:pt idx="537">
                  <c:v>10244.863000000001</c:v>
                </c:pt>
                <c:pt idx="538">
                  <c:v>10262.462</c:v>
                </c:pt>
                <c:pt idx="539">
                  <c:v>10261.863000000001</c:v>
                </c:pt>
                <c:pt idx="540">
                  <c:v>10243.375</c:v>
                </c:pt>
                <c:pt idx="541">
                  <c:v>10225.023999999999</c:v>
                </c:pt>
                <c:pt idx="542">
                  <c:v>10229.1</c:v>
                </c:pt>
                <c:pt idx="543">
                  <c:v>10221.237000000001</c:v>
                </c:pt>
                <c:pt idx="544">
                  <c:v>10220.575000000001</c:v>
                </c:pt>
                <c:pt idx="545">
                  <c:v>10287.962</c:v>
                </c:pt>
                <c:pt idx="546">
                  <c:v>10252.125</c:v>
                </c:pt>
                <c:pt idx="547">
                  <c:v>10233.799999999999</c:v>
                </c:pt>
                <c:pt idx="548">
                  <c:v>10217.587</c:v>
                </c:pt>
                <c:pt idx="549">
                  <c:v>10168.537</c:v>
                </c:pt>
                <c:pt idx="550">
                  <c:v>10130.325000000001</c:v>
                </c:pt>
                <c:pt idx="551">
                  <c:v>10069.9</c:v>
                </c:pt>
                <c:pt idx="552">
                  <c:v>10070.325000000001</c:v>
                </c:pt>
                <c:pt idx="553">
                  <c:v>10048.125</c:v>
                </c:pt>
                <c:pt idx="554">
                  <c:v>10011.924999999999</c:v>
                </c:pt>
                <c:pt idx="555">
                  <c:v>10007.549999999999</c:v>
                </c:pt>
                <c:pt idx="556">
                  <c:v>10001.15</c:v>
                </c:pt>
                <c:pt idx="557">
                  <c:v>10007.137999999999</c:v>
                </c:pt>
                <c:pt idx="558">
                  <c:v>10041.099999999999</c:v>
                </c:pt>
                <c:pt idx="559">
                  <c:v>10055.549999999999</c:v>
                </c:pt>
                <c:pt idx="560">
                  <c:v>10179.237000000001</c:v>
                </c:pt>
                <c:pt idx="561">
                  <c:v>10240.987000000001</c:v>
                </c:pt>
                <c:pt idx="562">
                  <c:v>10237.673999999999</c:v>
                </c:pt>
                <c:pt idx="563">
                  <c:v>10207.949000000001</c:v>
                </c:pt>
                <c:pt idx="564">
                  <c:v>10196.474999999999</c:v>
                </c:pt>
                <c:pt idx="565">
                  <c:v>10164.636999999999</c:v>
                </c:pt>
                <c:pt idx="566">
                  <c:v>10158.275</c:v>
                </c:pt>
                <c:pt idx="567">
                  <c:v>10145.974999999999</c:v>
                </c:pt>
                <c:pt idx="568">
                  <c:v>10146.137999999999</c:v>
                </c:pt>
                <c:pt idx="569">
                  <c:v>10284.562</c:v>
                </c:pt>
                <c:pt idx="570">
                  <c:v>10308.438</c:v>
                </c:pt>
                <c:pt idx="571">
                  <c:v>10331.200000000001</c:v>
                </c:pt>
                <c:pt idx="572">
                  <c:v>10281.35</c:v>
                </c:pt>
                <c:pt idx="573">
                  <c:v>10271</c:v>
                </c:pt>
                <c:pt idx="574">
                  <c:v>10236.299999999999</c:v>
                </c:pt>
                <c:pt idx="575">
                  <c:v>10183.387999999999</c:v>
                </c:pt>
                <c:pt idx="576">
                  <c:v>10190.162</c:v>
                </c:pt>
                <c:pt idx="577">
                  <c:v>10187.261999999999</c:v>
                </c:pt>
                <c:pt idx="578">
                  <c:v>10147.313</c:v>
                </c:pt>
                <c:pt idx="579">
                  <c:v>10118.813</c:v>
                </c:pt>
                <c:pt idx="580">
                  <c:v>10104.85</c:v>
                </c:pt>
                <c:pt idx="581">
                  <c:v>10128.200000000001</c:v>
                </c:pt>
                <c:pt idx="582">
                  <c:v>10120.275000000001</c:v>
                </c:pt>
                <c:pt idx="583">
                  <c:v>10108.575000000001</c:v>
                </c:pt>
                <c:pt idx="584">
                  <c:v>10157.738000000001</c:v>
                </c:pt>
                <c:pt idx="585">
                  <c:v>10287.900000000001</c:v>
                </c:pt>
                <c:pt idx="586">
                  <c:v>10342.524000000001</c:v>
                </c:pt>
                <c:pt idx="587">
                  <c:v>10332.887999999999</c:v>
                </c:pt>
                <c:pt idx="588">
                  <c:v>10272.375</c:v>
                </c:pt>
                <c:pt idx="589">
                  <c:v>10269.462</c:v>
                </c:pt>
                <c:pt idx="590">
                  <c:v>10272.962</c:v>
                </c:pt>
                <c:pt idx="591">
                  <c:v>10247.012999999999</c:v>
                </c:pt>
                <c:pt idx="592">
                  <c:v>10227.674999999999</c:v>
                </c:pt>
                <c:pt idx="593">
                  <c:v>10265.099999999999</c:v>
                </c:pt>
                <c:pt idx="594">
                  <c:v>10361.112000000001</c:v>
                </c:pt>
                <c:pt idx="595">
                  <c:v>10399.713</c:v>
                </c:pt>
                <c:pt idx="596">
                  <c:v>10438.762999999999</c:v>
                </c:pt>
                <c:pt idx="597">
                  <c:v>10376.337</c:v>
                </c:pt>
                <c:pt idx="598">
                  <c:v>10340.912</c:v>
                </c:pt>
                <c:pt idx="599">
                  <c:v>10258.075000000001</c:v>
                </c:pt>
                <c:pt idx="600">
                  <c:v>10243.775</c:v>
                </c:pt>
                <c:pt idx="601">
                  <c:v>10225.862999999999</c:v>
                </c:pt>
                <c:pt idx="602">
                  <c:v>10250.788</c:v>
                </c:pt>
                <c:pt idx="603">
                  <c:v>10251.575000000001</c:v>
                </c:pt>
                <c:pt idx="604">
                  <c:v>10226.349999999999</c:v>
                </c:pt>
                <c:pt idx="605">
                  <c:v>10239.663</c:v>
                </c:pt>
                <c:pt idx="606">
                  <c:v>10282.299999999999</c:v>
                </c:pt>
                <c:pt idx="607">
                  <c:v>10270.525</c:v>
                </c:pt>
                <c:pt idx="608">
                  <c:v>10305.675000000001</c:v>
                </c:pt>
                <c:pt idx="609">
                  <c:v>10410.599999999999</c:v>
                </c:pt>
                <c:pt idx="610">
                  <c:v>10442.063</c:v>
                </c:pt>
                <c:pt idx="611">
                  <c:v>10452.687</c:v>
                </c:pt>
                <c:pt idx="612">
                  <c:v>10395.612000000001</c:v>
                </c:pt>
                <c:pt idx="613">
                  <c:v>10380.162</c:v>
                </c:pt>
                <c:pt idx="614">
                  <c:v>10354.562999999998</c:v>
                </c:pt>
                <c:pt idx="615">
                  <c:v>10357.25</c:v>
                </c:pt>
                <c:pt idx="616">
                  <c:v>10363.787</c:v>
                </c:pt>
                <c:pt idx="617">
                  <c:v>10471.825000000001</c:v>
                </c:pt>
                <c:pt idx="618">
                  <c:v>10502.363000000001</c:v>
                </c:pt>
                <c:pt idx="619">
                  <c:v>10542.913</c:v>
                </c:pt>
                <c:pt idx="620">
                  <c:v>10513.1</c:v>
                </c:pt>
                <c:pt idx="621">
                  <c:v>10462.924999999999</c:v>
                </c:pt>
                <c:pt idx="622">
                  <c:v>10452.662</c:v>
                </c:pt>
                <c:pt idx="623">
                  <c:v>10416.137000000001</c:v>
                </c:pt>
                <c:pt idx="624">
                  <c:v>10368.85</c:v>
                </c:pt>
                <c:pt idx="625">
                  <c:v>10322.812</c:v>
                </c:pt>
                <c:pt idx="626">
                  <c:v>10313.987000000001</c:v>
                </c:pt>
                <c:pt idx="627">
                  <c:v>10267.849999999999</c:v>
                </c:pt>
                <c:pt idx="628">
                  <c:v>10245.825000000001</c:v>
                </c:pt>
                <c:pt idx="629">
                  <c:v>10251.737999999999</c:v>
                </c:pt>
                <c:pt idx="630">
                  <c:v>10237.1</c:v>
                </c:pt>
                <c:pt idx="631">
                  <c:v>10249.312</c:v>
                </c:pt>
                <c:pt idx="632">
                  <c:v>10330.049999999999</c:v>
                </c:pt>
                <c:pt idx="633">
                  <c:v>10428.512000000001</c:v>
                </c:pt>
                <c:pt idx="634">
                  <c:v>10474.825000000001</c:v>
                </c:pt>
                <c:pt idx="635">
                  <c:v>10428.974999999999</c:v>
                </c:pt>
                <c:pt idx="636">
                  <c:v>10406.800000000001</c:v>
                </c:pt>
                <c:pt idx="637">
                  <c:v>10426.275</c:v>
                </c:pt>
                <c:pt idx="638">
                  <c:v>10384.4</c:v>
                </c:pt>
                <c:pt idx="639">
                  <c:v>10392.548999999999</c:v>
                </c:pt>
                <c:pt idx="640">
                  <c:v>10398.663</c:v>
                </c:pt>
                <c:pt idx="641">
                  <c:v>10494</c:v>
                </c:pt>
                <c:pt idx="642">
                  <c:v>10490.375</c:v>
                </c:pt>
                <c:pt idx="643">
                  <c:v>10429</c:v>
                </c:pt>
                <c:pt idx="644">
                  <c:v>10433.262999999999</c:v>
                </c:pt>
                <c:pt idx="645">
                  <c:v>10384.338</c:v>
                </c:pt>
                <c:pt idx="646">
                  <c:v>10397.338</c:v>
                </c:pt>
                <c:pt idx="647">
                  <c:v>10363.049999999999</c:v>
                </c:pt>
                <c:pt idx="648">
                  <c:v>10352.462</c:v>
                </c:pt>
                <c:pt idx="649">
                  <c:v>10320.537</c:v>
                </c:pt>
                <c:pt idx="650">
                  <c:v>10264.15</c:v>
                </c:pt>
                <c:pt idx="651">
                  <c:v>10255.387999999999</c:v>
                </c:pt>
                <c:pt idx="652">
                  <c:v>10239.099999999999</c:v>
                </c:pt>
                <c:pt idx="653">
                  <c:v>10212.25</c:v>
                </c:pt>
                <c:pt idx="654">
                  <c:v>10219.837</c:v>
                </c:pt>
                <c:pt idx="655">
                  <c:v>10178.787</c:v>
                </c:pt>
                <c:pt idx="656">
                  <c:v>10186.788</c:v>
                </c:pt>
                <c:pt idx="657">
                  <c:v>10240.761999999999</c:v>
                </c:pt>
                <c:pt idx="658">
                  <c:v>10285.575000000001</c:v>
                </c:pt>
                <c:pt idx="659">
                  <c:v>10380.625</c:v>
                </c:pt>
                <c:pt idx="660">
                  <c:v>10400.199000000001</c:v>
                </c:pt>
                <c:pt idx="661">
                  <c:v>10367.849999999999</c:v>
                </c:pt>
                <c:pt idx="662">
                  <c:v>10371.837</c:v>
                </c:pt>
                <c:pt idx="663">
                  <c:v>10361.387000000001</c:v>
                </c:pt>
                <c:pt idx="664">
                  <c:v>10348.9</c:v>
                </c:pt>
                <c:pt idx="665">
                  <c:v>10469.150000000001</c:v>
                </c:pt>
                <c:pt idx="666">
                  <c:v>10519.55</c:v>
                </c:pt>
                <c:pt idx="667">
                  <c:v>10562</c:v>
                </c:pt>
                <c:pt idx="668">
                  <c:v>10558.762999999999</c:v>
                </c:pt>
                <c:pt idx="669">
                  <c:v>10460.200000000001</c:v>
                </c:pt>
                <c:pt idx="670">
                  <c:v>10407.663</c:v>
                </c:pt>
                <c:pt idx="671">
                  <c:v>10363.825000000001</c:v>
                </c:pt>
                <c:pt idx="672">
                  <c:v>10360.875</c:v>
                </c:pt>
                <c:pt idx="673">
                  <c:v>10354.825000000001</c:v>
                </c:pt>
                <c:pt idx="674">
                  <c:v>10314.15</c:v>
                </c:pt>
                <c:pt idx="675">
                  <c:v>10248.35</c:v>
                </c:pt>
                <c:pt idx="676">
                  <c:v>10302.687</c:v>
                </c:pt>
                <c:pt idx="677">
                  <c:v>10312.050000000001</c:v>
                </c:pt>
                <c:pt idx="678">
                  <c:v>10312.038</c:v>
                </c:pt>
                <c:pt idx="679">
                  <c:v>10309.150000000001</c:v>
                </c:pt>
                <c:pt idx="680">
                  <c:v>10295.85</c:v>
                </c:pt>
                <c:pt idx="681">
                  <c:v>10285.011999999999</c:v>
                </c:pt>
                <c:pt idx="682">
                  <c:v>10286.325000000001</c:v>
                </c:pt>
                <c:pt idx="683">
                  <c:v>10272.861999999999</c:v>
                </c:pt>
                <c:pt idx="684">
                  <c:v>10287.011999999999</c:v>
                </c:pt>
                <c:pt idx="685">
                  <c:v>10292.362000000001</c:v>
                </c:pt>
                <c:pt idx="686">
                  <c:v>10301.587000000001</c:v>
                </c:pt>
                <c:pt idx="687">
                  <c:v>10306.862000000001</c:v>
                </c:pt>
                <c:pt idx="688">
                  <c:v>10310.762000000001</c:v>
                </c:pt>
                <c:pt idx="689">
                  <c:v>10395.325000000001</c:v>
                </c:pt>
                <c:pt idx="690">
                  <c:v>10435.062</c:v>
                </c:pt>
                <c:pt idx="691">
                  <c:v>10416.724999999999</c:v>
                </c:pt>
                <c:pt idx="692">
                  <c:v>10430.850000000002</c:v>
                </c:pt>
                <c:pt idx="693">
                  <c:v>10387.963</c:v>
                </c:pt>
                <c:pt idx="694">
                  <c:v>10343.674999999999</c:v>
                </c:pt>
                <c:pt idx="695">
                  <c:v>10289.125</c:v>
                </c:pt>
                <c:pt idx="696">
                  <c:v>10156.525000000001</c:v>
                </c:pt>
                <c:pt idx="697">
                  <c:v>10069</c:v>
                </c:pt>
                <c:pt idx="698">
                  <c:v>10006.975000000002</c:v>
                </c:pt>
                <c:pt idx="699">
                  <c:v>9889.2249999999985</c:v>
                </c:pt>
                <c:pt idx="700">
                  <c:v>9872.9000000000015</c:v>
                </c:pt>
                <c:pt idx="701">
                  <c:v>9894</c:v>
                </c:pt>
                <c:pt idx="702">
                  <c:v>10025.487000000001</c:v>
                </c:pt>
                <c:pt idx="703">
                  <c:v>10113.436999999998</c:v>
                </c:pt>
                <c:pt idx="704">
                  <c:v>10153.975</c:v>
                </c:pt>
                <c:pt idx="705">
                  <c:v>10167.962</c:v>
                </c:pt>
                <c:pt idx="706">
                  <c:v>10314.237000000001</c:v>
                </c:pt>
                <c:pt idx="707">
                  <c:v>10229.724</c:v>
                </c:pt>
                <c:pt idx="708">
                  <c:v>10158.950000000001</c:v>
                </c:pt>
                <c:pt idx="709">
                  <c:v>10160.986999999999</c:v>
                </c:pt>
                <c:pt idx="710">
                  <c:v>10144.35</c:v>
                </c:pt>
                <c:pt idx="711">
                  <c:v>10135.212</c:v>
                </c:pt>
                <c:pt idx="712">
                  <c:v>10153.475</c:v>
                </c:pt>
                <c:pt idx="713">
                  <c:v>10205.512999999999</c:v>
                </c:pt>
                <c:pt idx="714">
                  <c:v>10289.825000000001</c:v>
                </c:pt>
                <c:pt idx="715">
                  <c:v>10223.125</c:v>
                </c:pt>
                <c:pt idx="716">
                  <c:v>10173.924999999999</c:v>
                </c:pt>
                <c:pt idx="717">
                  <c:v>10157.288</c:v>
                </c:pt>
                <c:pt idx="718">
                  <c:v>10188.937</c:v>
                </c:pt>
                <c:pt idx="719">
                  <c:v>10181.338</c:v>
                </c:pt>
                <c:pt idx="720">
                  <c:v>10176.900000000001</c:v>
                </c:pt>
                <c:pt idx="721">
                  <c:v>10159.213</c:v>
                </c:pt>
                <c:pt idx="722">
                  <c:v>10132.563</c:v>
                </c:pt>
                <c:pt idx="723">
                  <c:v>10126.5</c:v>
                </c:pt>
                <c:pt idx="724">
                  <c:v>10101.737000000001</c:v>
                </c:pt>
                <c:pt idx="725">
                  <c:v>10105.863000000001</c:v>
                </c:pt>
                <c:pt idx="726">
                  <c:v>10099.575000000001</c:v>
                </c:pt>
                <c:pt idx="727">
                  <c:v>10102.525000000001</c:v>
                </c:pt>
                <c:pt idx="728">
                  <c:v>10147.674999999999</c:v>
                </c:pt>
                <c:pt idx="729">
                  <c:v>10123.424000000001</c:v>
                </c:pt>
                <c:pt idx="730">
                  <c:v>10146.974</c:v>
                </c:pt>
                <c:pt idx="731">
                  <c:v>10060.112000000001</c:v>
                </c:pt>
                <c:pt idx="732">
                  <c:v>10029.099</c:v>
                </c:pt>
                <c:pt idx="733">
                  <c:v>10055.900000000001</c:v>
                </c:pt>
                <c:pt idx="734">
                  <c:v>10042.524000000001</c:v>
                </c:pt>
                <c:pt idx="735">
                  <c:v>10074.511999999999</c:v>
                </c:pt>
                <c:pt idx="736">
                  <c:v>10071.849</c:v>
                </c:pt>
                <c:pt idx="737">
                  <c:v>10093.612000000001</c:v>
                </c:pt>
                <c:pt idx="738">
                  <c:v>10215.237000000001</c:v>
                </c:pt>
                <c:pt idx="739">
                  <c:v>10150.950000000001</c:v>
                </c:pt>
                <c:pt idx="740">
                  <c:v>10155.488000000001</c:v>
                </c:pt>
                <c:pt idx="741">
                  <c:v>10168.587</c:v>
                </c:pt>
                <c:pt idx="742">
                  <c:v>10202.150000000001</c:v>
                </c:pt>
                <c:pt idx="743">
                  <c:v>10183.537</c:v>
                </c:pt>
                <c:pt idx="744">
                  <c:v>10141.088</c:v>
                </c:pt>
              </c:numCache>
            </c:numRef>
          </c:val>
          <c:extLst>
            <c:ext xmlns:c16="http://schemas.microsoft.com/office/drawing/2014/chart" uri="{C3380CC4-5D6E-409C-BE32-E72D297353CC}">
              <c16:uniqueId val="{00000000-F0A9-4B92-BF37-4E436F9BC8AF}"/>
            </c:ext>
          </c:extLst>
        </c:ser>
        <c:ser>
          <c:idx val="6"/>
          <c:order val="2"/>
          <c:tx>
            <c:strRef>
              <c:f>'Rok 2030'!$O$1</c:f>
              <c:strCache>
                <c:ptCount val="1"/>
                <c:pt idx="0">
                  <c:v> Biogas, biomass, hydro </c:v>
                </c:pt>
              </c:strCache>
            </c:strRef>
          </c:tx>
          <c:spPr>
            <a:solidFill>
              <a:schemeClr val="accent5">
                <a:lumMod val="40000"/>
                <a:lumOff val="60000"/>
              </a:schemeClr>
            </a:solidFill>
            <a:ln>
              <a:noFill/>
            </a:ln>
            <a:effectLst/>
          </c:spPr>
          <c:val>
            <c:numRef>
              <c:f>'Rok 2030'!$O$2:$O$746</c:f>
              <c:numCache>
                <c:formatCode>#,##0</c:formatCode>
                <c:ptCount val="745"/>
                <c:pt idx="1">
                  <c:v>1712.751211612903</c:v>
                </c:pt>
                <c:pt idx="2">
                  <c:v>1712.751211612903</c:v>
                </c:pt>
                <c:pt idx="3">
                  <c:v>1712.751211612903</c:v>
                </c:pt>
                <c:pt idx="4">
                  <c:v>1712.751211612903</c:v>
                </c:pt>
                <c:pt idx="5">
                  <c:v>1712.751211612903</c:v>
                </c:pt>
                <c:pt idx="6">
                  <c:v>1712.751211612903</c:v>
                </c:pt>
                <c:pt idx="7">
                  <c:v>1712.751211612903</c:v>
                </c:pt>
                <c:pt idx="8">
                  <c:v>1712.751211612903</c:v>
                </c:pt>
                <c:pt idx="9">
                  <c:v>1712.751211612903</c:v>
                </c:pt>
                <c:pt idx="10">
                  <c:v>1712.751211612903</c:v>
                </c:pt>
                <c:pt idx="11">
                  <c:v>1712.751211612903</c:v>
                </c:pt>
                <c:pt idx="12">
                  <c:v>1712.751211612903</c:v>
                </c:pt>
                <c:pt idx="13">
                  <c:v>1712.751211612903</c:v>
                </c:pt>
                <c:pt idx="14">
                  <c:v>1712.751211612903</c:v>
                </c:pt>
                <c:pt idx="15">
                  <c:v>1712.751211612903</c:v>
                </c:pt>
                <c:pt idx="16">
                  <c:v>1712.751211612903</c:v>
                </c:pt>
                <c:pt idx="17">
                  <c:v>1712.751211612903</c:v>
                </c:pt>
                <c:pt idx="18">
                  <c:v>1712.751211612903</c:v>
                </c:pt>
                <c:pt idx="19">
                  <c:v>1712.751211612903</c:v>
                </c:pt>
                <c:pt idx="20">
                  <c:v>1712.751211612903</c:v>
                </c:pt>
                <c:pt idx="21">
                  <c:v>1712.751211612903</c:v>
                </c:pt>
                <c:pt idx="22">
                  <c:v>1712.751211612903</c:v>
                </c:pt>
                <c:pt idx="23">
                  <c:v>1712.751211612903</c:v>
                </c:pt>
                <c:pt idx="24">
                  <c:v>1712.751211612903</c:v>
                </c:pt>
                <c:pt idx="25">
                  <c:v>1712.751211612903</c:v>
                </c:pt>
                <c:pt idx="26">
                  <c:v>1712.751211612903</c:v>
                </c:pt>
                <c:pt idx="27">
                  <c:v>1712.751211612903</c:v>
                </c:pt>
                <c:pt idx="28">
                  <c:v>1712.751211612903</c:v>
                </c:pt>
                <c:pt idx="29">
                  <c:v>1712.751211612903</c:v>
                </c:pt>
                <c:pt idx="30">
                  <c:v>1712.751211612903</c:v>
                </c:pt>
                <c:pt idx="31">
                  <c:v>1712.751211612903</c:v>
                </c:pt>
                <c:pt idx="32">
                  <c:v>1712.751211612903</c:v>
                </c:pt>
                <c:pt idx="33">
                  <c:v>1712.751211612903</c:v>
                </c:pt>
                <c:pt idx="34">
                  <c:v>1712.751211612903</c:v>
                </c:pt>
                <c:pt idx="35">
                  <c:v>1712.751211612903</c:v>
                </c:pt>
                <c:pt idx="36">
                  <c:v>1712.751211612903</c:v>
                </c:pt>
                <c:pt idx="37">
                  <c:v>1712.751211612903</c:v>
                </c:pt>
                <c:pt idx="38">
                  <c:v>1712.751211612903</c:v>
                </c:pt>
                <c:pt idx="39">
                  <c:v>1712.751211612903</c:v>
                </c:pt>
                <c:pt idx="40">
                  <c:v>1712.751211612903</c:v>
                </c:pt>
                <c:pt idx="41">
                  <c:v>1712.751211612903</c:v>
                </c:pt>
                <c:pt idx="42">
                  <c:v>1712.751211612903</c:v>
                </c:pt>
                <c:pt idx="43">
                  <c:v>1712.751211612903</c:v>
                </c:pt>
                <c:pt idx="44">
                  <c:v>1712.751211612903</c:v>
                </c:pt>
                <c:pt idx="45">
                  <c:v>1712.751211612903</c:v>
                </c:pt>
                <c:pt idx="46">
                  <c:v>1712.751211612903</c:v>
                </c:pt>
                <c:pt idx="47">
                  <c:v>1712.751211612903</c:v>
                </c:pt>
                <c:pt idx="48">
                  <c:v>1712.751211612903</c:v>
                </c:pt>
                <c:pt idx="49">
                  <c:v>1712.751211612903</c:v>
                </c:pt>
                <c:pt idx="50">
                  <c:v>1712.751211612903</c:v>
                </c:pt>
                <c:pt idx="51">
                  <c:v>1712.751211612903</c:v>
                </c:pt>
                <c:pt idx="52">
                  <c:v>1712.751211612903</c:v>
                </c:pt>
                <c:pt idx="53">
                  <c:v>1712.751211612903</c:v>
                </c:pt>
                <c:pt idx="54">
                  <c:v>1712.751211612903</c:v>
                </c:pt>
                <c:pt idx="55">
                  <c:v>1712.751211612903</c:v>
                </c:pt>
                <c:pt idx="56">
                  <c:v>1712.751211612903</c:v>
                </c:pt>
                <c:pt idx="57">
                  <c:v>1712.751211612903</c:v>
                </c:pt>
                <c:pt idx="58">
                  <c:v>1712.751211612903</c:v>
                </c:pt>
                <c:pt idx="59">
                  <c:v>1712.751211612903</c:v>
                </c:pt>
                <c:pt idx="60">
                  <c:v>1712.751211612903</c:v>
                </c:pt>
                <c:pt idx="61">
                  <c:v>1712.751211612903</c:v>
                </c:pt>
                <c:pt idx="62">
                  <c:v>1712.751211612903</c:v>
                </c:pt>
                <c:pt idx="63">
                  <c:v>1712.751211612903</c:v>
                </c:pt>
                <c:pt idx="64">
                  <c:v>1712.751211612903</c:v>
                </c:pt>
                <c:pt idx="65">
                  <c:v>1712.751211612903</c:v>
                </c:pt>
                <c:pt idx="66">
                  <c:v>1712.751211612903</c:v>
                </c:pt>
                <c:pt idx="67">
                  <c:v>1712.751211612903</c:v>
                </c:pt>
                <c:pt idx="68">
                  <c:v>1712.751211612903</c:v>
                </c:pt>
                <c:pt idx="69">
                  <c:v>1712.751211612903</c:v>
                </c:pt>
                <c:pt idx="70">
                  <c:v>1712.751211612903</c:v>
                </c:pt>
                <c:pt idx="71">
                  <c:v>1712.751211612903</c:v>
                </c:pt>
                <c:pt idx="72">
                  <c:v>1712.751211612903</c:v>
                </c:pt>
                <c:pt idx="73">
                  <c:v>1712.751211612903</c:v>
                </c:pt>
                <c:pt idx="74">
                  <c:v>1712.751211612903</c:v>
                </c:pt>
                <c:pt idx="75">
                  <c:v>1712.751211612903</c:v>
                </c:pt>
                <c:pt idx="76">
                  <c:v>1712.751211612903</c:v>
                </c:pt>
                <c:pt idx="77">
                  <c:v>1712.751211612903</c:v>
                </c:pt>
                <c:pt idx="78">
                  <c:v>1712.751211612903</c:v>
                </c:pt>
                <c:pt idx="79">
                  <c:v>1712.751211612903</c:v>
                </c:pt>
                <c:pt idx="80">
                  <c:v>1712.751211612903</c:v>
                </c:pt>
                <c:pt idx="81">
                  <c:v>1712.751211612903</c:v>
                </c:pt>
                <c:pt idx="82">
                  <c:v>1712.751211612903</c:v>
                </c:pt>
                <c:pt idx="83">
                  <c:v>1712.751211612903</c:v>
                </c:pt>
                <c:pt idx="84">
                  <c:v>1712.751211612903</c:v>
                </c:pt>
                <c:pt idx="85">
                  <c:v>1712.751211612903</c:v>
                </c:pt>
                <c:pt idx="86">
                  <c:v>1712.751211612903</c:v>
                </c:pt>
                <c:pt idx="87">
                  <c:v>1712.751211612903</c:v>
                </c:pt>
                <c:pt idx="88">
                  <c:v>1712.751211612903</c:v>
                </c:pt>
                <c:pt idx="89">
                  <c:v>1712.751211612903</c:v>
                </c:pt>
                <c:pt idx="90">
                  <c:v>1712.751211612903</c:v>
                </c:pt>
                <c:pt idx="91">
                  <c:v>1712.751211612903</c:v>
                </c:pt>
                <c:pt idx="92">
                  <c:v>1712.751211612903</c:v>
                </c:pt>
                <c:pt idx="93">
                  <c:v>1712.751211612903</c:v>
                </c:pt>
                <c:pt idx="94">
                  <c:v>1712.751211612903</c:v>
                </c:pt>
                <c:pt idx="95">
                  <c:v>1712.751211612903</c:v>
                </c:pt>
                <c:pt idx="96">
                  <c:v>1712.751211612903</c:v>
                </c:pt>
                <c:pt idx="97">
                  <c:v>1712.751211612903</c:v>
                </c:pt>
                <c:pt idx="98">
                  <c:v>1712.751211612903</c:v>
                </c:pt>
                <c:pt idx="99">
                  <c:v>1712.751211612903</c:v>
                </c:pt>
                <c:pt idx="100">
                  <c:v>1712.751211612903</c:v>
                </c:pt>
                <c:pt idx="101">
                  <c:v>1712.751211612903</c:v>
                </c:pt>
                <c:pt idx="102">
                  <c:v>1712.751211612903</c:v>
                </c:pt>
                <c:pt idx="103">
                  <c:v>1712.751211612903</c:v>
                </c:pt>
                <c:pt idx="104">
                  <c:v>1712.751211612903</c:v>
                </c:pt>
                <c:pt idx="105">
                  <c:v>1712.751211612903</c:v>
                </c:pt>
                <c:pt idx="106">
                  <c:v>1712.751211612903</c:v>
                </c:pt>
                <c:pt idx="107">
                  <c:v>1712.751211612903</c:v>
                </c:pt>
                <c:pt idx="108">
                  <c:v>1712.751211612903</c:v>
                </c:pt>
                <c:pt idx="109">
                  <c:v>1712.751211612903</c:v>
                </c:pt>
                <c:pt idx="110">
                  <c:v>1712.751211612903</c:v>
                </c:pt>
                <c:pt idx="111">
                  <c:v>1712.751211612903</c:v>
                </c:pt>
                <c:pt idx="112">
                  <c:v>1712.751211612903</c:v>
                </c:pt>
                <c:pt idx="113">
                  <c:v>1712.751211612903</c:v>
                </c:pt>
                <c:pt idx="114">
                  <c:v>1712.751211612903</c:v>
                </c:pt>
                <c:pt idx="115">
                  <c:v>1712.751211612903</c:v>
                </c:pt>
                <c:pt idx="116">
                  <c:v>1712.751211612903</c:v>
                </c:pt>
                <c:pt idx="117">
                  <c:v>1712.751211612903</c:v>
                </c:pt>
                <c:pt idx="118">
                  <c:v>1712.751211612903</c:v>
                </c:pt>
                <c:pt idx="119">
                  <c:v>1712.751211612903</c:v>
                </c:pt>
                <c:pt idx="120">
                  <c:v>1712.751211612903</c:v>
                </c:pt>
                <c:pt idx="121">
                  <c:v>1712.751211612903</c:v>
                </c:pt>
                <c:pt idx="122">
                  <c:v>1712.751211612903</c:v>
                </c:pt>
                <c:pt idx="123">
                  <c:v>1712.751211612903</c:v>
                </c:pt>
                <c:pt idx="124">
                  <c:v>1712.751211612903</c:v>
                </c:pt>
                <c:pt idx="125">
                  <c:v>1712.751211612903</c:v>
                </c:pt>
                <c:pt idx="126">
                  <c:v>1712.751211612903</c:v>
                </c:pt>
                <c:pt idx="127">
                  <c:v>1712.751211612903</c:v>
                </c:pt>
                <c:pt idx="128">
                  <c:v>1712.751211612903</c:v>
                </c:pt>
                <c:pt idx="129">
                  <c:v>1712.751211612903</c:v>
                </c:pt>
                <c:pt idx="130">
                  <c:v>1712.751211612903</c:v>
                </c:pt>
                <c:pt idx="131">
                  <c:v>1712.751211612903</c:v>
                </c:pt>
                <c:pt idx="132">
                  <c:v>1712.751211612903</c:v>
                </c:pt>
                <c:pt idx="133">
                  <c:v>1712.751211612903</c:v>
                </c:pt>
                <c:pt idx="134">
                  <c:v>1712.751211612903</c:v>
                </c:pt>
                <c:pt idx="135">
                  <c:v>1712.751211612903</c:v>
                </c:pt>
                <c:pt idx="136">
                  <c:v>1712.751211612903</c:v>
                </c:pt>
                <c:pt idx="137">
                  <c:v>1712.751211612903</c:v>
                </c:pt>
                <c:pt idx="138">
                  <c:v>1712.751211612903</c:v>
                </c:pt>
                <c:pt idx="139">
                  <c:v>1712.751211612903</c:v>
                </c:pt>
                <c:pt idx="140">
                  <c:v>1712.751211612903</c:v>
                </c:pt>
                <c:pt idx="141">
                  <c:v>1712.751211612903</c:v>
                </c:pt>
                <c:pt idx="142">
                  <c:v>1712.751211612903</c:v>
                </c:pt>
                <c:pt idx="143">
                  <c:v>1712.751211612903</c:v>
                </c:pt>
                <c:pt idx="144">
                  <c:v>1712.751211612903</c:v>
                </c:pt>
                <c:pt idx="145">
                  <c:v>1712.751211612903</c:v>
                </c:pt>
                <c:pt idx="146">
                  <c:v>1712.751211612903</c:v>
                </c:pt>
                <c:pt idx="147">
                  <c:v>1712.751211612903</c:v>
                </c:pt>
                <c:pt idx="148">
                  <c:v>1712.751211612903</c:v>
                </c:pt>
                <c:pt idx="149">
                  <c:v>1712.751211612903</c:v>
                </c:pt>
                <c:pt idx="150">
                  <c:v>1712.751211612903</c:v>
                </c:pt>
                <c:pt idx="151">
                  <c:v>1712.751211612903</c:v>
                </c:pt>
                <c:pt idx="152">
                  <c:v>1712.751211612903</c:v>
                </c:pt>
                <c:pt idx="153">
                  <c:v>1712.751211612903</c:v>
                </c:pt>
                <c:pt idx="154">
                  <c:v>1712.751211612903</c:v>
                </c:pt>
                <c:pt idx="155">
                  <c:v>1712.751211612903</c:v>
                </c:pt>
                <c:pt idx="156">
                  <c:v>1712.751211612903</c:v>
                </c:pt>
                <c:pt idx="157">
                  <c:v>1712.751211612903</c:v>
                </c:pt>
                <c:pt idx="158">
                  <c:v>1712.751211612903</c:v>
                </c:pt>
                <c:pt idx="159">
                  <c:v>1712.751211612903</c:v>
                </c:pt>
                <c:pt idx="160">
                  <c:v>1712.751211612903</c:v>
                </c:pt>
                <c:pt idx="161">
                  <c:v>1712.751211612903</c:v>
                </c:pt>
                <c:pt idx="162">
                  <c:v>1712.751211612903</c:v>
                </c:pt>
                <c:pt idx="163">
                  <c:v>1712.751211612903</c:v>
                </c:pt>
                <c:pt idx="164">
                  <c:v>1712.751211612903</c:v>
                </c:pt>
                <c:pt idx="165">
                  <c:v>1712.751211612903</c:v>
                </c:pt>
                <c:pt idx="166">
                  <c:v>1712.751211612903</c:v>
                </c:pt>
                <c:pt idx="167">
                  <c:v>1712.751211612903</c:v>
                </c:pt>
                <c:pt idx="168">
                  <c:v>1712.751211612903</c:v>
                </c:pt>
                <c:pt idx="169">
                  <c:v>1712.751211612903</c:v>
                </c:pt>
                <c:pt idx="170">
                  <c:v>1712.751211612903</c:v>
                </c:pt>
                <c:pt idx="171">
                  <c:v>1712.751211612903</c:v>
                </c:pt>
                <c:pt idx="172">
                  <c:v>1712.751211612903</c:v>
                </c:pt>
                <c:pt idx="173">
                  <c:v>1712.751211612903</c:v>
                </c:pt>
                <c:pt idx="174">
                  <c:v>1712.751211612903</c:v>
                </c:pt>
                <c:pt idx="175">
                  <c:v>1712.751211612903</c:v>
                </c:pt>
                <c:pt idx="176">
                  <c:v>1712.751211612903</c:v>
                </c:pt>
                <c:pt idx="177">
                  <c:v>1712.751211612903</c:v>
                </c:pt>
                <c:pt idx="178">
                  <c:v>1712.751211612903</c:v>
                </c:pt>
                <c:pt idx="179">
                  <c:v>1712.751211612903</c:v>
                </c:pt>
                <c:pt idx="180">
                  <c:v>1712.751211612903</c:v>
                </c:pt>
                <c:pt idx="181">
                  <c:v>1712.751211612903</c:v>
                </c:pt>
                <c:pt idx="182">
                  <c:v>1712.751211612903</c:v>
                </c:pt>
                <c:pt idx="183">
                  <c:v>1712.751211612903</c:v>
                </c:pt>
                <c:pt idx="184">
                  <c:v>1712.751211612903</c:v>
                </c:pt>
                <c:pt idx="185">
                  <c:v>1712.751211612903</c:v>
                </c:pt>
                <c:pt idx="186">
                  <c:v>1712.751211612903</c:v>
                </c:pt>
                <c:pt idx="187">
                  <c:v>1712.751211612903</c:v>
                </c:pt>
                <c:pt idx="188">
                  <c:v>1712.751211612903</c:v>
                </c:pt>
                <c:pt idx="189">
                  <c:v>1712.751211612903</c:v>
                </c:pt>
                <c:pt idx="190">
                  <c:v>1712.751211612903</c:v>
                </c:pt>
                <c:pt idx="191">
                  <c:v>1712.751211612903</c:v>
                </c:pt>
                <c:pt idx="192">
                  <c:v>1712.751211612903</c:v>
                </c:pt>
                <c:pt idx="193">
                  <c:v>1712.751211612903</c:v>
                </c:pt>
                <c:pt idx="194">
                  <c:v>1712.751211612903</c:v>
                </c:pt>
                <c:pt idx="195">
                  <c:v>1712.751211612903</c:v>
                </c:pt>
                <c:pt idx="196">
                  <c:v>1712.751211612903</c:v>
                </c:pt>
                <c:pt idx="197">
                  <c:v>1712.751211612903</c:v>
                </c:pt>
                <c:pt idx="198">
                  <c:v>1712.751211612903</c:v>
                </c:pt>
                <c:pt idx="199">
                  <c:v>1712.751211612903</c:v>
                </c:pt>
                <c:pt idx="200">
                  <c:v>1712.751211612903</c:v>
                </c:pt>
                <c:pt idx="201">
                  <c:v>1712.751211612903</c:v>
                </c:pt>
                <c:pt idx="202">
                  <c:v>1712.751211612903</c:v>
                </c:pt>
                <c:pt idx="203">
                  <c:v>1712.751211612903</c:v>
                </c:pt>
                <c:pt idx="204">
                  <c:v>1712.751211612903</c:v>
                </c:pt>
                <c:pt idx="205">
                  <c:v>1712.751211612903</c:v>
                </c:pt>
                <c:pt idx="206">
                  <c:v>1712.751211612903</c:v>
                </c:pt>
                <c:pt idx="207">
                  <c:v>1712.751211612903</c:v>
                </c:pt>
                <c:pt idx="208">
                  <c:v>1712.751211612903</c:v>
                </c:pt>
                <c:pt idx="209">
                  <c:v>1712.751211612903</c:v>
                </c:pt>
                <c:pt idx="210">
                  <c:v>1712.751211612903</c:v>
                </c:pt>
                <c:pt idx="211">
                  <c:v>1712.751211612903</c:v>
                </c:pt>
                <c:pt idx="212">
                  <c:v>1712.751211612903</c:v>
                </c:pt>
                <c:pt idx="213">
                  <c:v>1712.751211612903</c:v>
                </c:pt>
                <c:pt idx="214">
                  <c:v>1712.751211612903</c:v>
                </c:pt>
                <c:pt idx="215">
                  <c:v>1712.751211612903</c:v>
                </c:pt>
                <c:pt idx="216">
                  <c:v>1712.751211612903</c:v>
                </c:pt>
                <c:pt idx="217">
                  <c:v>1712.751211612903</c:v>
                </c:pt>
                <c:pt idx="218">
                  <c:v>1712.751211612903</c:v>
                </c:pt>
                <c:pt idx="219">
                  <c:v>1712.751211612903</c:v>
                </c:pt>
                <c:pt idx="220">
                  <c:v>1712.751211612903</c:v>
                </c:pt>
                <c:pt idx="221">
                  <c:v>1712.751211612903</c:v>
                </c:pt>
                <c:pt idx="222">
                  <c:v>1712.751211612903</c:v>
                </c:pt>
                <c:pt idx="223">
                  <c:v>1712.751211612903</c:v>
                </c:pt>
                <c:pt idx="224">
                  <c:v>1712.751211612903</c:v>
                </c:pt>
                <c:pt idx="225">
                  <c:v>1712.751211612903</c:v>
                </c:pt>
                <c:pt idx="226">
                  <c:v>1712.751211612903</c:v>
                </c:pt>
                <c:pt idx="227">
                  <c:v>1712.751211612903</c:v>
                </c:pt>
                <c:pt idx="228">
                  <c:v>1712.751211612903</c:v>
                </c:pt>
                <c:pt idx="229">
                  <c:v>1712.751211612903</c:v>
                </c:pt>
                <c:pt idx="230">
                  <c:v>1712.751211612903</c:v>
                </c:pt>
                <c:pt idx="231">
                  <c:v>1712.751211612903</c:v>
                </c:pt>
                <c:pt idx="232">
                  <c:v>1712.751211612903</c:v>
                </c:pt>
                <c:pt idx="233">
                  <c:v>1712.751211612903</c:v>
                </c:pt>
                <c:pt idx="234">
                  <c:v>1712.751211612903</c:v>
                </c:pt>
                <c:pt idx="235">
                  <c:v>1712.751211612903</c:v>
                </c:pt>
                <c:pt idx="236">
                  <c:v>1712.751211612903</c:v>
                </c:pt>
                <c:pt idx="237">
                  <c:v>1712.751211612903</c:v>
                </c:pt>
                <c:pt idx="238">
                  <c:v>1712.751211612903</c:v>
                </c:pt>
                <c:pt idx="239">
                  <c:v>1712.751211612903</c:v>
                </c:pt>
                <c:pt idx="240">
                  <c:v>1712.751211612903</c:v>
                </c:pt>
                <c:pt idx="241">
                  <c:v>1712.751211612903</c:v>
                </c:pt>
                <c:pt idx="242">
                  <c:v>1712.751211612903</c:v>
                </c:pt>
                <c:pt idx="243">
                  <c:v>1712.751211612903</c:v>
                </c:pt>
                <c:pt idx="244">
                  <c:v>1712.751211612903</c:v>
                </c:pt>
                <c:pt idx="245">
                  <c:v>1712.751211612903</c:v>
                </c:pt>
                <c:pt idx="246">
                  <c:v>1712.751211612903</c:v>
                </c:pt>
                <c:pt idx="247">
                  <c:v>1712.751211612903</c:v>
                </c:pt>
                <c:pt idx="248">
                  <c:v>1712.751211612903</c:v>
                </c:pt>
                <c:pt idx="249">
                  <c:v>1712.751211612903</c:v>
                </c:pt>
                <c:pt idx="250">
                  <c:v>1712.751211612903</c:v>
                </c:pt>
                <c:pt idx="251">
                  <c:v>1712.751211612903</c:v>
                </c:pt>
                <c:pt idx="252">
                  <c:v>1712.751211612903</c:v>
                </c:pt>
                <c:pt idx="253">
                  <c:v>1712.751211612903</c:v>
                </c:pt>
                <c:pt idx="254">
                  <c:v>1712.751211612903</c:v>
                </c:pt>
                <c:pt idx="255">
                  <c:v>1712.751211612903</c:v>
                </c:pt>
                <c:pt idx="256">
                  <c:v>1712.751211612903</c:v>
                </c:pt>
                <c:pt idx="257">
                  <c:v>1712.751211612903</c:v>
                </c:pt>
                <c:pt idx="258">
                  <c:v>1712.751211612903</c:v>
                </c:pt>
                <c:pt idx="259">
                  <c:v>1712.751211612903</c:v>
                </c:pt>
                <c:pt idx="260">
                  <c:v>1712.751211612903</c:v>
                </c:pt>
                <c:pt idx="261">
                  <c:v>1712.751211612903</c:v>
                </c:pt>
                <c:pt idx="262">
                  <c:v>1712.751211612903</c:v>
                </c:pt>
                <c:pt idx="263">
                  <c:v>1712.751211612903</c:v>
                </c:pt>
                <c:pt idx="264">
                  <c:v>1712.751211612903</c:v>
                </c:pt>
                <c:pt idx="265">
                  <c:v>1712.751211612903</c:v>
                </c:pt>
                <c:pt idx="266">
                  <c:v>1712.751211612903</c:v>
                </c:pt>
                <c:pt idx="267">
                  <c:v>1712.751211612903</c:v>
                </c:pt>
                <c:pt idx="268">
                  <c:v>1712.751211612903</c:v>
                </c:pt>
                <c:pt idx="269">
                  <c:v>1712.751211612903</c:v>
                </c:pt>
                <c:pt idx="270">
                  <c:v>1712.751211612903</c:v>
                </c:pt>
                <c:pt idx="271">
                  <c:v>1712.751211612903</c:v>
                </c:pt>
                <c:pt idx="272">
                  <c:v>1712.751211612903</c:v>
                </c:pt>
                <c:pt idx="273">
                  <c:v>1712.751211612903</c:v>
                </c:pt>
                <c:pt idx="274">
                  <c:v>1712.751211612903</c:v>
                </c:pt>
                <c:pt idx="275">
                  <c:v>1712.751211612903</c:v>
                </c:pt>
                <c:pt idx="276">
                  <c:v>1712.751211612903</c:v>
                </c:pt>
                <c:pt idx="277">
                  <c:v>1712.751211612903</c:v>
                </c:pt>
                <c:pt idx="278">
                  <c:v>1712.751211612903</c:v>
                </c:pt>
                <c:pt idx="279">
                  <c:v>1712.751211612903</c:v>
                </c:pt>
                <c:pt idx="280">
                  <c:v>1712.751211612903</c:v>
                </c:pt>
                <c:pt idx="281">
                  <c:v>1712.751211612903</c:v>
                </c:pt>
                <c:pt idx="282">
                  <c:v>1712.751211612903</c:v>
                </c:pt>
                <c:pt idx="283">
                  <c:v>1712.751211612903</c:v>
                </c:pt>
                <c:pt idx="284">
                  <c:v>1712.751211612903</c:v>
                </c:pt>
                <c:pt idx="285">
                  <c:v>1712.751211612903</c:v>
                </c:pt>
                <c:pt idx="286">
                  <c:v>1712.751211612903</c:v>
                </c:pt>
                <c:pt idx="287">
                  <c:v>1712.751211612903</c:v>
                </c:pt>
                <c:pt idx="288">
                  <c:v>1712.751211612903</c:v>
                </c:pt>
                <c:pt idx="289">
                  <c:v>1712.751211612903</c:v>
                </c:pt>
                <c:pt idx="290">
                  <c:v>1712.751211612903</c:v>
                </c:pt>
                <c:pt idx="291">
                  <c:v>1712.751211612903</c:v>
                </c:pt>
                <c:pt idx="292">
                  <c:v>1712.751211612903</c:v>
                </c:pt>
                <c:pt idx="293">
                  <c:v>1712.751211612903</c:v>
                </c:pt>
                <c:pt idx="294">
                  <c:v>1712.751211612903</c:v>
                </c:pt>
                <c:pt idx="295">
                  <c:v>1712.751211612903</c:v>
                </c:pt>
                <c:pt idx="296">
                  <c:v>1712.751211612903</c:v>
                </c:pt>
                <c:pt idx="297">
                  <c:v>1712.751211612903</c:v>
                </c:pt>
                <c:pt idx="298">
                  <c:v>1712.751211612903</c:v>
                </c:pt>
                <c:pt idx="299">
                  <c:v>1712.751211612903</c:v>
                </c:pt>
                <c:pt idx="300">
                  <c:v>1712.751211612903</c:v>
                </c:pt>
                <c:pt idx="301">
                  <c:v>1712.751211612903</c:v>
                </c:pt>
                <c:pt idx="302">
                  <c:v>1712.751211612903</c:v>
                </c:pt>
                <c:pt idx="303">
                  <c:v>1712.751211612903</c:v>
                </c:pt>
                <c:pt idx="304">
                  <c:v>1712.751211612903</c:v>
                </c:pt>
                <c:pt idx="305">
                  <c:v>1712.751211612903</c:v>
                </c:pt>
                <c:pt idx="306">
                  <c:v>1712.751211612903</c:v>
                </c:pt>
                <c:pt idx="307">
                  <c:v>1712.751211612903</c:v>
                </c:pt>
                <c:pt idx="308">
                  <c:v>1712.751211612903</c:v>
                </c:pt>
                <c:pt idx="309">
                  <c:v>1712.751211612903</c:v>
                </c:pt>
                <c:pt idx="310">
                  <c:v>1712.751211612903</c:v>
                </c:pt>
                <c:pt idx="311">
                  <c:v>1712.751211612903</c:v>
                </c:pt>
                <c:pt idx="312">
                  <c:v>1712.751211612903</c:v>
                </c:pt>
                <c:pt idx="313">
                  <c:v>1712.751211612903</c:v>
                </c:pt>
                <c:pt idx="314">
                  <c:v>1712.751211612903</c:v>
                </c:pt>
                <c:pt idx="315">
                  <c:v>1712.751211612903</c:v>
                </c:pt>
                <c:pt idx="316">
                  <c:v>1712.751211612903</c:v>
                </c:pt>
                <c:pt idx="317">
                  <c:v>1712.751211612903</c:v>
                </c:pt>
                <c:pt idx="318">
                  <c:v>1712.751211612903</c:v>
                </c:pt>
                <c:pt idx="319">
                  <c:v>1712.751211612903</c:v>
                </c:pt>
                <c:pt idx="320">
                  <c:v>1712.751211612903</c:v>
                </c:pt>
                <c:pt idx="321">
                  <c:v>1712.751211612903</c:v>
                </c:pt>
                <c:pt idx="322">
                  <c:v>1712.751211612903</c:v>
                </c:pt>
                <c:pt idx="323">
                  <c:v>1712.751211612903</c:v>
                </c:pt>
                <c:pt idx="324">
                  <c:v>1712.751211612903</c:v>
                </c:pt>
                <c:pt idx="325">
                  <c:v>1712.751211612903</c:v>
                </c:pt>
                <c:pt idx="326">
                  <c:v>1712.751211612903</c:v>
                </c:pt>
                <c:pt idx="327">
                  <c:v>1712.751211612903</c:v>
                </c:pt>
                <c:pt idx="328">
                  <c:v>1712.751211612903</c:v>
                </c:pt>
                <c:pt idx="329">
                  <c:v>1712.751211612903</c:v>
                </c:pt>
                <c:pt idx="330">
                  <c:v>1712.751211612903</c:v>
                </c:pt>
                <c:pt idx="331">
                  <c:v>1712.751211612903</c:v>
                </c:pt>
                <c:pt idx="332">
                  <c:v>1712.751211612903</c:v>
                </c:pt>
                <c:pt idx="333">
                  <c:v>1712.751211612903</c:v>
                </c:pt>
                <c:pt idx="334">
                  <c:v>1712.751211612903</c:v>
                </c:pt>
                <c:pt idx="335">
                  <c:v>1712.751211612903</c:v>
                </c:pt>
                <c:pt idx="336">
                  <c:v>1712.751211612903</c:v>
                </c:pt>
                <c:pt idx="337">
                  <c:v>1712.751211612903</c:v>
                </c:pt>
                <c:pt idx="338">
                  <c:v>1712.751211612903</c:v>
                </c:pt>
                <c:pt idx="339">
                  <c:v>1712.751211612903</c:v>
                </c:pt>
                <c:pt idx="340">
                  <c:v>1712.751211612903</c:v>
                </c:pt>
                <c:pt idx="341">
                  <c:v>1712.751211612903</c:v>
                </c:pt>
                <c:pt idx="342">
                  <c:v>1712.751211612903</c:v>
                </c:pt>
                <c:pt idx="343">
                  <c:v>1712.751211612903</c:v>
                </c:pt>
                <c:pt idx="344">
                  <c:v>1712.751211612903</c:v>
                </c:pt>
                <c:pt idx="345">
                  <c:v>1712.751211612903</c:v>
                </c:pt>
                <c:pt idx="346">
                  <c:v>1712.751211612903</c:v>
                </c:pt>
                <c:pt idx="347">
                  <c:v>1712.751211612903</c:v>
                </c:pt>
                <c:pt idx="348">
                  <c:v>1712.751211612903</c:v>
                </c:pt>
                <c:pt idx="349">
                  <c:v>1712.751211612903</c:v>
                </c:pt>
                <c:pt idx="350">
                  <c:v>1712.751211612903</c:v>
                </c:pt>
                <c:pt idx="351">
                  <c:v>1712.751211612903</c:v>
                </c:pt>
                <c:pt idx="352">
                  <c:v>1712.751211612903</c:v>
                </c:pt>
                <c:pt idx="353">
                  <c:v>1712.751211612903</c:v>
                </c:pt>
                <c:pt idx="354">
                  <c:v>1712.751211612903</c:v>
                </c:pt>
                <c:pt idx="355">
                  <c:v>1712.751211612903</c:v>
                </c:pt>
                <c:pt idx="356">
                  <c:v>1712.751211612903</c:v>
                </c:pt>
                <c:pt idx="357">
                  <c:v>1712.751211612903</c:v>
                </c:pt>
                <c:pt idx="358">
                  <c:v>1712.751211612903</c:v>
                </c:pt>
                <c:pt idx="359">
                  <c:v>1712.751211612903</c:v>
                </c:pt>
                <c:pt idx="360">
                  <c:v>1712.751211612903</c:v>
                </c:pt>
                <c:pt idx="361">
                  <c:v>1712.751211612903</c:v>
                </c:pt>
                <c:pt idx="362">
                  <c:v>1712.751211612903</c:v>
                </c:pt>
                <c:pt idx="363">
                  <c:v>1712.751211612903</c:v>
                </c:pt>
                <c:pt idx="364">
                  <c:v>1712.751211612903</c:v>
                </c:pt>
                <c:pt idx="365">
                  <c:v>1712.751211612903</c:v>
                </c:pt>
                <c:pt idx="366">
                  <c:v>1712.751211612903</c:v>
                </c:pt>
                <c:pt idx="367">
                  <c:v>1712.751211612903</c:v>
                </c:pt>
                <c:pt idx="368">
                  <c:v>1712.751211612903</c:v>
                </c:pt>
                <c:pt idx="369">
                  <c:v>1712.751211612903</c:v>
                </c:pt>
                <c:pt idx="370">
                  <c:v>1712.751211612903</c:v>
                </c:pt>
                <c:pt idx="371">
                  <c:v>1712.751211612903</c:v>
                </c:pt>
                <c:pt idx="372">
                  <c:v>1712.751211612903</c:v>
                </c:pt>
                <c:pt idx="373">
                  <c:v>1712.751211612903</c:v>
                </c:pt>
                <c:pt idx="374">
                  <c:v>1712.751211612903</c:v>
                </c:pt>
                <c:pt idx="375">
                  <c:v>1712.751211612903</c:v>
                </c:pt>
                <c:pt idx="376">
                  <c:v>1712.751211612903</c:v>
                </c:pt>
                <c:pt idx="377">
                  <c:v>1712.751211612903</c:v>
                </c:pt>
                <c:pt idx="378">
                  <c:v>1712.751211612903</c:v>
                </c:pt>
                <c:pt idx="379">
                  <c:v>1712.751211612903</c:v>
                </c:pt>
                <c:pt idx="380">
                  <c:v>1712.751211612903</c:v>
                </c:pt>
                <c:pt idx="381">
                  <c:v>1712.751211612903</c:v>
                </c:pt>
                <c:pt idx="382">
                  <c:v>1712.751211612903</c:v>
                </c:pt>
                <c:pt idx="383">
                  <c:v>1712.751211612903</c:v>
                </c:pt>
                <c:pt idx="384">
                  <c:v>1712.751211612903</c:v>
                </c:pt>
                <c:pt idx="385">
                  <c:v>1712.751211612903</c:v>
                </c:pt>
                <c:pt idx="386">
                  <c:v>1712.751211612903</c:v>
                </c:pt>
                <c:pt idx="387">
                  <c:v>1712.751211612903</c:v>
                </c:pt>
                <c:pt idx="388">
                  <c:v>1712.751211612903</c:v>
                </c:pt>
                <c:pt idx="389">
                  <c:v>1712.751211612903</c:v>
                </c:pt>
                <c:pt idx="390">
                  <c:v>1712.751211612903</c:v>
                </c:pt>
                <c:pt idx="391">
                  <c:v>1712.751211612903</c:v>
                </c:pt>
                <c:pt idx="392">
                  <c:v>1712.751211612903</c:v>
                </c:pt>
                <c:pt idx="393">
                  <c:v>1712.751211612903</c:v>
                </c:pt>
                <c:pt idx="394">
                  <c:v>1712.751211612903</c:v>
                </c:pt>
                <c:pt idx="395">
                  <c:v>1712.751211612903</c:v>
                </c:pt>
                <c:pt idx="396">
                  <c:v>1712.751211612903</c:v>
                </c:pt>
                <c:pt idx="397">
                  <c:v>1712.751211612903</c:v>
                </c:pt>
                <c:pt idx="398">
                  <c:v>1712.751211612903</c:v>
                </c:pt>
                <c:pt idx="399">
                  <c:v>1712.751211612903</c:v>
                </c:pt>
                <c:pt idx="400">
                  <c:v>1712.751211612903</c:v>
                </c:pt>
                <c:pt idx="401">
                  <c:v>1712.751211612903</c:v>
                </c:pt>
                <c:pt idx="402">
                  <c:v>1712.751211612903</c:v>
                </c:pt>
                <c:pt idx="403">
                  <c:v>1712.751211612903</c:v>
                </c:pt>
                <c:pt idx="404">
                  <c:v>1712.751211612903</c:v>
                </c:pt>
                <c:pt idx="405">
                  <c:v>1712.751211612903</c:v>
                </c:pt>
                <c:pt idx="406">
                  <c:v>1712.751211612903</c:v>
                </c:pt>
                <c:pt idx="407">
                  <c:v>1712.751211612903</c:v>
                </c:pt>
                <c:pt idx="408">
                  <c:v>1712.751211612903</c:v>
                </c:pt>
                <c:pt idx="409">
                  <c:v>1712.751211612903</c:v>
                </c:pt>
                <c:pt idx="410">
                  <c:v>1712.751211612903</c:v>
                </c:pt>
                <c:pt idx="411">
                  <c:v>1712.751211612903</c:v>
                </c:pt>
                <c:pt idx="412">
                  <c:v>1712.751211612903</c:v>
                </c:pt>
                <c:pt idx="413">
                  <c:v>1712.751211612903</c:v>
                </c:pt>
                <c:pt idx="414">
                  <c:v>1712.751211612903</c:v>
                </c:pt>
                <c:pt idx="415">
                  <c:v>1712.751211612903</c:v>
                </c:pt>
                <c:pt idx="416">
                  <c:v>1712.751211612903</c:v>
                </c:pt>
                <c:pt idx="417">
                  <c:v>1712.751211612903</c:v>
                </c:pt>
                <c:pt idx="418">
                  <c:v>1712.751211612903</c:v>
                </c:pt>
                <c:pt idx="419">
                  <c:v>1712.751211612903</c:v>
                </c:pt>
                <c:pt idx="420">
                  <c:v>1712.751211612903</c:v>
                </c:pt>
                <c:pt idx="421">
                  <c:v>1712.751211612903</c:v>
                </c:pt>
                <c:pt idx="422">
                  <c:v>1712.751211612903</c:v>
                </c:pt>
                <c:pt idx="423">
                  <c:v>1712.751211612903</c:v>
                </c:pt>
                <c:pt idx="424">
                  <c:v>1712.751211612903</c:v>
                </c:pt>
                <c:pt idx="425">
                  <c:v>1712.751211612903</c:v>
                </c:pt>
                <c:pt idx="426">
                  <c:v>1712.751211612903</c:v>
                </c:pt>
                <c:pt idx="427">
                  <c:v>1712.751211612903</c:v>
                </c:pt>
                <c:pt idx="428">
                  <c:v>1712.751211612903</c:v>
                </c:pt>
                <c:pt idx="429">
                  <c:v>1712.751211612903</c:v>
                </c:pt>
                <c:pt idx="430">
                  <c:v>1712.751211612903</c:v>
                </c:pt>
                <c:pt idx="431">
                  <c:v>1712.751211612903</c:v>
                </c:pt>
                <c:pt idx="432">
                  <c:v>1712.751211612903</c:v>
                </c:pt>
                <c:pt idx="433">
                  <c:v>1712.751211612903</c:v>
                </c:pt>
                <c:pt idx="434">
                  <c:v>1712.751211612903</c:v>
                </c:pt>
                <c:pt idx="435">
                  <c:v>1712.751211612903</c:v>
                </c:pt>
                <c:pt idx="436">
                  <c:v>1712.751211612903</c:v>
                </c:pt>
                <c:pt idx="437">
                  <c:v>1712.751211612903</c:v>
                </c:pt>
                <c:pt idx="438">
                  <c:v>1712.751211612903</c:v>
                </c:pt>
                <c:pt idx="439">
                  <c:v>1712.751211612903</c:v>
                </c:pt>
                <c:pt idx="440">
                  <c:v>1712.751211612903</c:v>
                </c:pt>
                <c:pt idx="441">
                  <c:v>1712.751211612903</c:v>
                </c:pt>
                <c:pt idx="442">
                  <c:v>1712.751211612903</c:v>
                </c:pt>
                <c:pt idx="443">
                  <c:v>1712.751211612903</c:v>
                </c:pt>
                <c:pt idx="444">
                  <c:v>1712.751211612903</c:v>
                </c:pt>
                <c:pt idx="445">
                  <c:v>1712.751211612903</c:v>
                </c:pt>
                <c:pt idx="446">
                  <c:v>1712.751211612903</c:v>
                </c:pt>
                <c:pt idx="447">
                  <c:v>1712.751211612903</c:v>
                </c:pt>
                <c:pt idx="448">
                  <c:v>1712.751211612903</c:v>
                </c:pt>
                <c:pt idx="449">
                  <c:v>1712.751211612903</c:v>
                </c:pt>
                <c:pt idx="450">
                  <c:v>1712.751211612903</c:v>
                </c:pt>
                <c:pt idx="451">
                  <c:v>1712.751211612903</c:v>
                </c:pt>
                <c:pt idx="452">
                  <c:v>1712.751211612903</c:v>
                </c:pt>
                <c:pt idx="453">
                  <c:v>1712.751211612903</c:v>
                </c:pt>
                <c:pt idx="454">
                  <c:v>1712.751211612903</c:v>
                </c:pt>
                <c:pt idx="455">
                  <c:v>1712.751211612903</c:v>
                </c:pt>
                <c:pt idx="456">
                  <c:v>1712.751211612903</c:v>
                </c:pt>
                <c:pt idx="457">
                  <c:v>1712.751211612903</c:v>
                </c:pt>
                <c:pt idx="458">
                  <c:v>1712.751211612903</c:v>
                </c:pt>
                <c:pt idx="459">
                  <c:v>1712.751211612903</c:v>
                </c:pt>
                <c:pt idx="460">
                  <c:v>1712.751211612903</c:v>
                </c:pt>
                <c:pt idx="461">
                  <c:v>1712.751211612903</c:v>
                </c:pt>
                <c:pt idx="462">
                  <c:v>1712.751211612903</c:v>
                </c:pt>
                <c:pt idx="463">
                  <c:v>1712.751211612903</c:v>
                </c:pt>
                <c:pt idx="464">
                  <c:v>1712.751211612903</c:v>
                </c:pt>
                <c:pt idx="465">
                  <c:v>1712.751211612903</c:v>
                </c:pt>
                <c:pt idx="466">
                  <c:v>1712.751211612903</c:v>
                </c:pt>
                <c:pt idx="467">
                  <c:v>1712.751211612903</c:v>
                </c:pt>
                <c:pt idx="468">
                  <c:v>1712.751211612903</c:v>
                </c:pt>
                <c:pt idx="469">
                  <c:v>1712.751211612903</c:v>
                </c:pt>
                <c:pt idx="470">
                  <c:v>1712.751211612903</c:v>
                </c:pt>
                <c:pt idx="471">
                  <c:v>1712.751211612903</c:v>
                </c:pt>
                <c:pt idx="472">
                  <c:v>1712.751211612903</c:v>
                </c:pt>
                <c:pt idx="473">
                  <c:v>1712.751211612903</c:v>
                </c:pt>
                <c:pt idx="474">
                  <c:v>1712.751211612903</c:v>
                </c:pt>
                <c:pt idx="475">
                  <c:v>1712.751211612903</c:v>
                </c:pt>
                <c:pt idx="476">
                  <c:v>1712.751211612903</c:v>
                </c:pt>
                <c:pt idx="477">
                  <c:v>1712.751211612903</c:v>
                </c:pt>
                <c:pt idx="478">
                  <c:v>1712.751211612903</c:v>
                </c:pt>
                <c:pt idx="479">
                  <c:v>1712.751211612903</c:v>
                </c:pt>
                <c:pt idx="480">
                  <c:v>1712.751211612903</c:v>
                </c:pt>
                <c:pt idx="481">
                  <c:v>1712.751211612903</c:v>
                </c:pt>
                <c:pt idx="482">
                  <c:v>1712.751211612903</c:v>
                </c:pt>
                <c:pt idx="483">
                  <c:v>1712.751211612903</c:v>
                </c:pt>
                <c:pt idx="484">
                  <c:v>1712.751211612903</c:v>
                </c:pt>
                <c:pt idx="485">
                  <c:v>1712.751211612903</c:v>
                </c:pt>
                <c:pt idx="486">
                  <c:v>1712.751211612903</c:v>
                </c:pt>
                <c:pt idx="487">
                  <c:v>1712.751211612903</c:v>
                </c:pt>
                <c:pt idx="488">
                  <c:v>1712.751211612903</c:v>
                </c:pt>
                <c:pt idx="489">
                  <c:v>1712.751211612903</c:v>
                </c:pt>
                <c:pt idx="490">
                  <c:v>1712.751211612903</c:v>
                </c:pt>
                <c:pt idx="491">
                  <c:v>1712.751211612903</c:v>
                </c:pt>
                <c:pt idx="492">
                  <c:v>1712.751211612903</c:v>
                </c:pt>
                <c:pt idx="493">
                  <c:v>1712.751211612903</c:v>
                </c:pt>
                <c:pt idx="494">
                  <c:v>1712.751211612903</c:v>
                </c:pt>
                <c:pt idx="495">
                  <c:v>1712.751211612903</c:v>
                </c:pt>
                <c:pt idx="496">
                  <c:v>1712.751211612903</c:v>
                </c:pt>
                <c:pt idx="497">
                  <c:v>1712.751211612903</c:v>
                </c:pt>
                <c:pt idx="498">
                  <c:v>1712.751211612903</c:v>
                </c:pt>
                <c:pt idx="499">
                  <c:v>1712.751211612903</c:v>
                </c:pt>
                <c:pt idx="500">
                  <c:v>1712.751211612903</c:v>
                </c:pt>
                <c:pt idx="501">
                  <c:v>1712.751211612903</c:v>
                </c:pt>
                <c:pt idx="502">
                  <c:v>1712.751211612903</c:v>
                </c:pt>
                <c:pt idx="503">
                  <c:v>1712.751211612903</c:v>
                </c:pt>
                <c:pt idx="504">
                  <c:v>1712.751211612903</c:v>
                </c:pt>
                <c:pt idx="505">
                  <c:v>1712.751211612903</c:v>
                </c:pt>
                <c:pt idx="506">
                  <c:v>1712.751211612903</c:v>
                </c:pt>
                <c:pt idx="507">
                  <c:v>1712.751211612903</c:v>
                </c:pt>
                <c:pt idx="508">
                  <c:v>1712.751211612903</c:v>
                </c:pt>
                <c:pt idx="509">
                  <c:v>1712.751211612903</c:v>
                </c:pt>
                <c:pt idx="510">
                  <c:v>1712.751211612903</c:v>
                </c:pt>
                <c:pt idx="511">
                  <c:v>1712.751211612903</c:v>
                </c:pt>
                <c:pt idx="512">
                  <c:v>1712.751211612903</c:v>
                </c:pt>
                <c:pt idx="513">
                  <c:v>1712.751211612903</c:v>
                </c:pt>
                <c:pt idx="514">
                  <c:v>1712.751211612903</c:v>
                </c:pt>
                <c:pt idx="515">
                  <c:v>1712.751211612903</c:v>
                </c:pt>
                <c:pt idx="516">
                  <c:v>1712.751211612903</c:v>
                </c:pt>
                <c:pt idx="517">
                  <c:v>1712.751211612903</c:v>
                </c:pt>
                <c:pt idx="518">
                  <c:v>1712.751211612903</c:v>
                </c:pt>
                <c:pt idx="519">
                  <c:v>1712.751211612903</c:v>
                </c:pt>
                <c:pt idx="520">
                  <c:v>1712.751211612903</c:v>
                </c:pt>
                <c:pt idx="521">
                  <c:v>1712.751211612903</c:v>
                </c:pt>
                <c:pt idx="522">
                  <c:v>1712.751211612903</c:v>
                </c:pt>
                <c:pt idx="523">
                  <c:v>1712.751211612903</c:v>
                </c:pt>
                <c:pt idx="524">
                  <c:v>1712.751211612903</c:v>
                </c:pt>
                <c:pt idx="525">
                  <c:v>1712.751211612903</c:v>
                </c:pt>
                <c:pt idx="526">
                  <c:v>1712.751211612903</c:v>
                </c:pt>
                <c:pt idx="527">
                  <c:v>1712.751211612903</c:v>
                </c:pt>
                <c:pt idx="528">
                  <c:v>1712.751211612903</c:v>
                </c:pt>
                <c:pt idx="529">
                  <c:v>1712.751211612903</c:v>
                </c:pt>
                <c:pt idx="530">
                  <c:v>1712.751211612903</c:v>
                </c:pt>
                <c:pt idx="531">
                  <c:v>1712.751211612903</c:v>
                </c:pt>
                <c:pt idx="532">
                  <c:v>1712.751211612903</c:v>
                </c:pt>
                <c:pt idx="533">
                  <c:v>1712.751211612903</c:v>
                </c:pt>
                <c:pt idx="534">
                  <c:v>1712.751211612903</c:v>
                </c:pt>
                <c:pt idx="535">
                  <c:v>1712.751211612903</c:v>
                </c:pt>
                <c:pt idx="536">
                  <c:v>1712.751211612903</c:v>
                </c:pt>
                <c:pt idx="537">
                  <c:v>1712.751211612903</c:v>
                </c:pt>
                <c:pt idx="538">
                  <c:v>1712.751211612903</c:v>
                </c:pt>
                <c:pt idx="539">
                  <c:v>1712.751211612903</c:v>
                </c:pt>
                <c:pt idx="540">
                  <c:v>1712.751211612903</c:v>
                </c:pt>
                <c:pt idx="541">
                  <c:v>1712.751211612903</c:v>
                </c:pt>
                <c:pt idx="542">
                  <c:v>1712.751211612903</c:v>
                </c:pt>
                <c:pt idx="543">
                  <c:v>1712.751211612903</c:v>
                </c:pt>
                <c:pt idx="544">
                  <c:v>1712.751211612903</c:v>
                </c:pt>
                <c:pt idx="545">
                  <c:v>1712.751211612903</c:v>
                </c:pt>
                <c:pt idx="546">
                  <c:v>1712.751211612903</c:v>
                </c:pt>
                <c:pt idx="547">
                  <c:v>1712.751211612903</c:v>
                </c:pt>
                <c:pt idx="548">
                  <c:v>1712.751211612903</c:v>
                </c:pt>
                <c:pt idx="549">
                  <c:v>1712.751211612903</c:v>
                </c:pt>
                <c:pt idx="550">
                  <c:v>1712.751211612903</c:v>
                </c:pt>
                <c:pt idx="551">
                  <c:v>1712.751211612903</c:v>
                </c:pt>
                <c:pt idx="552">
                  <c:v>1712.751211612903</c:v>
                </c:pt>
                <c:pt idx="553">
                  <c:v>1712.751211612903</c:v>
                </c:pt>
                <c:pt idx="554">
                  <c:v>1712.751211612903</c:v>
                </c:pt>
                <c:pt idx="555">
                  <c:v>1712.751211612903</c:v>
                </c:pt>
                <c:pt idx="556">
                  <c:v>1712.751211612903</c:v>
                </c:pt>
                <c:pt idx="557">
                  <c:v>1712.751211612903</c:v>
                </c:pt>
                <c:pt idx="558">
                  <c:v>1712.751211612903</c:v>
                </c:pt>
                <c:pt idx="559">
                  <c:v>1712.751211612903</c:v>
                </c:pt>
                <c:pt idx="560">
                  <c:v>1712.751211612903</c:v>
                </c:pt>
                <c:pt idx="561">
                  <c:v>1712.751211612903</c:v>
                </c:pt>
                <c:pt idx="562">
                  <c:v>1712.751211612903</c:v>
                </c:pt>
                <c:pt idx="563">
                  <c:v>1712.751211612903</c:v>
                </c:pt>
                <c:pt idx="564">
                  <c:v>1712.751211612903</c:v>
                </c:pt>
                <c:pt idx="565">
                  <c:v>1712.751211612903</c:v>
                </c:pt>
                <c:pt idx="566">
                  <c:v>1712.751211612903</c:v>
                </c:pt>
                <c:pt idx="567">
                  <c:v>1712.751211612903</c:v>
                </c:pt>
                <c:pt idx="568">
                  <c:v>1712.751211612903</c:v>
                </c:pt>
                <c:pt idx="569">
                  <c:v>1712.751211612903</c:v>
                </c:pt>
                <c:pt idx="570">
                  <c:v>1712.751211612903</c:v>
                </c:pt>
                <c:pt idx="571">
                  <c:v>1712.751211612903</c:v>
                </c:pt>
                <c:pt idx="572">
                  <c:v>1712.751211612903</c:v>
                </c:pt>
                <c:pt idx="573">
                  <c:v>1712.751211612903</c:v>
                </c:pt>
                <c:pt idx="574">
                  <c:v>1712.751211612903</c:v>
                </c:pt>
                <c:pt idx="575">
                  <c:v>1712.751211612903</c:v>
                </c:pt>
                <c:pt idx="576">
                  <c:v>1712.751211612903</c:v>
                </c:pt>
                <c:pt idx="577">
                  <c:v>1712.751211612903</c:v>
                </c:pt>
                <c:pt idx="578">
                  <c:v>1712.751211612903</c:v>
                </c:pt>
                <c:pt idx="579">
                  <c:v>1712.751211612903</c:v>
                </c:pt>
                <c:pt idx="580">
                  <c:v>1712.751211612903</c:v>
                </c:pt>
                <c:pt idx="581">
                  <c:v>1712.751211612903</c:v>
                </c:pt>
                <c:pt idx="582">
                  <c:v>1712.751211612903</c:v>
                </c:pt>
                <c:pt idx="583">
                  <c:v>1712.751211612903</c:v>
                </c:pt>
                <c:pt idx="584">
                  <c:v>1712.751211612903</c:v>
                </c:pt>
                <c:pt idx="585">
                  <c:v>1712.751211612903</c:v>
                </c:pt>
                <c:pt idx="586">
                  <c:v>1712.751211612903</c:v>
                </c:pt>
                <c:pt idx="587">
                  <c:v>1712.751211612903</c:v>
                </c:pt>
                <c:pt idx="588">
                  <c:v>1712.751211612903</c:v>
                </c:pt>
                <c:pt idx="589">
                  <c:v>1712.751211612903</c:v>
                </c:pt>
                <c:pt idx="590">
                  <c:v>1712.751211612903</c:v>
                </c:pt>
                <c:pt idx="591">
                  <c:v>1712.751211612903</c:v>
                </c:pt>
                <c:pt idx="592">
                  <c:v>1712.751211612903</c:v>
                </c:pt>
                <c:pt idx="593">
                  <c:v>1712.751211612903</c:v>
                </c:pt>
                <c:pt idx="594">
                  <c:v>1712.751211612903</c:v>
                </c:pt>
                <c:pt idx="595">
                  <c:v>1712.751211612903</c:v>
                </c:pt>
                <c:pt idx="596">
                  <c:v>1712.751211612903</c:v>
                </c:pt>
                <c:pt idx="597">
                  <c:v>1712.751211612903</c:v>
                </c:pt>
                <c:pt idx="598">
                  <c:v>1712.751211612903</c:v>
                </c:pt>
                <c:pt idx="599">
                  <c:v>1712.751211612903</c:v>
                </c:pt>
                <c:pt idx="600">
                  <c:v>1712.751211612903</c:v>
                </c:pt>
                <c:pt idx="601">
                  <c:v>1712.751211612903</c:v>
                </c:pt>
                <c:pt idx="602">
                  <c:v>1712.751211612903</c:v>
                </c:pt>
                <c:pt idx="603">
                  <c:v>1712.751211612903</c:v>
                </c:pt>
                <c:pt idx="604">
                  <c:v>1712.751211612903</c:v>
                </c:pt>
                <c:pt idx="605">
                  <c:v>1712.751211612903</c:v>
                </c:pt>
                <c:pt idx="606">
                  <c:v>1712.751211612903</c:v>
                </c:pt>
                <c:pt idx="607">
                  <c:v>1712.751211612903</c:v>
                </c:pt>
                <c:pt idx="608">
                  <c:v>1712.751211612903</c:v>
                </c:pt>
                <c:pt idx="609">
                  <c:v>1712.751211612903</c:v>
                </c:pt>
                <c:pt idx="610">
                  <c:v>1712.751211612903</c:v>
                </c:pt>
                <c:pt idx="611">
                  <c:v>1712.751211612903</c:v>
                </c:pt>
                <c:pt idx="612">
                  <c:v>1712.751211612903</c:v>
                </c:pt>
                <c:pt idx="613">
                  <c:v>1712.751211612903</c:v>
                </c:pt>
                <c:pt idx="614">
                  <c:v>1712.751211612903</c:v>
                </c:pt>
                <c:pt idx="615">
                  <c:v>1712.751211612903</c:v>
                </c:pt>
                <c:pt idx="616">
                  <c:v>1712.751211612903</c:v>
                </c:pt>
                <c:pt idx="617">
                  <c:v>1712.751211612903</c:v>
                </c:pt>
                <c:pt idx="618">
                  <c:v>1712.751211612903</c:v>
                </c:pt>
                <c:pt idx="619">
                  <c:v>1712.751211612903</c:v>
                </c:pt>
                <c:pt idx="620">
                  <c:v>1712.751211612903</c:v>
                </c:pt>
                <c:pt idx="621">
                  <c:v>1712.751211612903</c:v>
                </c:pt>
                <c:pt idx="622">
                  <c:v>1712.751211612903</c:v>
                </c:pt>
                <c:pt idx="623">
                  <c:v>1712.751211612903</c:v>
                </c:pt>
                <c:pt idx="624">
                  <c:v>1712.751211612903</c:v>
                </c:pt>
                <c:pt idx="625">
                  <c:v>1712.751211612903</c:v>
                </c:pt>
                <c:pt idx="626">
                  <c:v>1712.751211612903</c:v>
                </c:pt>
                <c:pt idx="627">
                  <c:v>1712.751211612903</c:v>
                </c:pt>
                <c:pt idx="628">
                  <c:v>1712.751211612903</c:v>
                </c:pt>
                <c:pt idx="629">
                  <c:v>1712.751211612903</c:v>
                </c:pt>
                <c:pt idx="630">
                  <c:v>1712.751211612903</c:v>
                </c:pt>
                <c:pt idx="631">
                  <c:v>1712.751211612903</c:v>
                </c:pt>
                <c:pt idx="632">
                  <c:v>1712.751211612903</c:v>
                </c:pt>
                <c:pt idx="633">
                  <c:v>1712.751211612903</c:v>
                </c:pt>
                <c:pt idx="634">
                  <c:v>1712.751211612903</c:v>
                </c:pt>
                <c:pt idx="635">
                  <c:v>1712.751211612903</c:v>
                </c:pt>
                <c:pt idx="636">
                  <c:v>1712.751211612903</c:v>
                </c:pt>
                <c:pt idx="637">
                  <c:v>1712.751211612903</c:v>
                </c:pt>
                <c:pt idx="638">
                  <c:v>1712.751211612903</c:v>
                </c:pt>
                <c:pt idx="639">
                  <c:v>1712.751211612903</c:v>
                </c:pt>
                <c:pt idx="640">
                  <c:v>1712.751211612903</c:v>
                </c:pt>
                <c:pt idx="641">
                  <c:v>1712.751211612903</c:v>
                </c:pt>
                <c:pt idx="642">
                  <c:v>1712.751211612903</c:v>
                </c:pt>
                <c:pt idx="643">
                  <c:v>1712.751211612903</c:v>
                </c:pt>
                <c:pt idx="644">
                  <c:v>1712.751211612903</c:v>
                </c:pt>
                <c:pt idx="645">
                  <c:v>1712.751211612903</c:v>
                </c:pt>
                <c:pt idx="646">
                  <c:v>1712.751211612903</c:v>
                </c:pt>
                <c:pt idx="647">
                  <c:v>1712.751211612903</c:v>
                </c:pt>
                <c:pt idx="648">
                  <c:v>1712.751211612903</c:v>
                </c:pt>
                <c:pt idx="649">
                  <c:v>1712.751211612903</c:v>
                </c:pt>
                <c:pt idx="650">
                  <c:v>1712.751211612903</c:v>
                </c:pt>
                <c:pt idx="651">
                  <c:v>1712.751211612903</c:v>
                </c:pt>
                <c:pt idx="652">
                  <c:v>1712.751211612903</c:v>
                </c:pt>
                <c:pt idx="653">
                  <c:v>1712.751211612903</c:v>
                </c:pt>
                <c:pt idx="654">
                  <c:v>1712.751211612903</c:v>
                </c:pt>
                <c:pt idx="655">
                  <c:v>1712.751211612903</c:v>
                </c:pt>
                <c:pt idx="656">
                  <c:v>1712.751211612903</c:v>
                </c:pt>
                <c:pt idx="657">
                  <c:v>1712.751211612903</c:v>
                </c:pt>
                <c:pt idx="658">
                  <c:v>1712.751211612903</c:v>
                </c:pt>
                <c:pt idx="659">
                  <c:v>1712.751211612903</c:v>
                </c:pt>
                <c:pt idx="660">
                  <c:v>1712.751211612903</c:v>
                </c:pt>
                <c:pt idx="661">
                  <c:v>1712.751211612903</c:v>
                </c:pt>
                <c:pt idx="662">
                  <c:v>1712.751211612903</c:v>
                </c:pt>
                <c:pt idx="663">
                  <c:v>1712.751211612903</c:v>
                </c:pt>
                <c:pt idx="664">
                  <c:v>1712.751211612903</c:v>
                </c:pt>
                <c:pt idx="665">
                  <c:v>1712.751211612903</c:v>
                </c:pt>
                <c:pt idx="666">
                  <c:v>1712.751211612903</c:v>
                </c:pt>
                <c:pt idx="667">
                  <c:v>1712.751211612903</c:v>
                </c:pt>
                <c:pt idx="668">
                  <c:v>1712.751211612903</c:v>
                </c:pt>
                <c:pt idx="669">
                  <c:v>1712.751211612903</c:v>
                </c:pt>
                <c:pt idx="670">
                  <c:v>1712.751211612903</c:v>
                </c:pt>
                <c:pt idx="671">
                  <c:v>1712.751211612903</c:v>
                </c:pt>
                <c:pt idx="672">
                  <c:v>1712.751211612903</c:v>
                </c:pt>
                <c:pt idx="673">
                  <c:v>1712.751211612903</c:v>
                </c:pt>
                <c:pt idx="674">
                  <c:v>1712.751211612903</c:v>
                </c:pt>
                <c:pt idx="675">
                  <c:v>1712.751211612903</c:v>
                </c:pt>
                <c:pt idx="676">
                  <c:v>1712.751211612903</c:v>
                </c:pt>
                <c:pt idx="677">
                  <c:v>1712.751211612903</c:v>
                </c:pt>
                <c:pt idx="678">
                  <c:v>1712.751211612903</c:v>
                </c:pt>
                <c:pt idx="679">
                  <c:v>1712.751211612903</c:v>
                </c:pt>
                <c:pt idx="680">
                  <c:v>1712.751211612903</c:v>
                </c:pt>
                <c:pt idx="681">
                  <c:v>1712.751211612903</c:v>
                </c:pt>
                <c:pt idx="682">
                  <c:v>1712.751211612903</c:v>
                </c:pt>
                <c:pt idx="683">
                  <c:v>1712.751211612903</c:v>
                </c:pt>
                <c:pt idx="684">
                  <c:v>1712.751211612903</c:v>
                </c:pt>
                <c:pt idx="685">
                  <c:v>1712.751211612903</c:v>
                </c:pt>
                <c:pt idx="686">
                  <c:v>1712.751211612903</c:v>
                </c:pt>
                <c:pt idx="687">
                  <c:v>1712.751211612903</c:v>
                </c:pt>
                <c:pt idx="688">
                  <c:v>1712.751211612903</c:v>
                </c:pt>
                <c:pt idx="689">
                  <c:v>1712.751211612903</c:v>
                </c:pt>
                <c:pt idx="690">
                  <c:v>1712.751211612903</c:v>
                </c:pt>
                <c:pt idx="691">
                  <c:v>1712.751211612903</c:v>
                </c:pt>
                <c:pt idx="692">
                  <c:v>1712.751211612903</c:v>
                </c:pt>
                <c:pt idx="693">
                  <c:v>1712.751211612903</c:v>
                </c:pt>
                <c:pt idx="694">
                  <c:v>1712.751211612903</c:v>
                </c:pt>
                <c:pt idx="695">
                  <c:v>1712.751211612903</c:v>
                </c:pt>
                <c:pt idx="696">
                  <c:v>1712.751211612903</c:v>
                </c:pt>
                <c:pt idx="697">
                  <c:v>1712.751211612903</c:v>
                </c:pt>
                <c:pt idx="698">
                  <c:v>1712.751211612903</c:v>
                </c:pt>
                <c:pt idx="699">
                  <c:v>1712.751211612903</c:v>
                </c:pt>
                <c:pt idx="700">
                  <c:v>1712.751211612903</c:v>
                </c:pt>
                <c:pt idx="701">
                  <c:v>1712.751211612903</c:v>
                </c:pt>
                <c:pt idx="702">
                  <c:v>1712.751211612903</c:v>
                </c:pt>
                <c:pt idx="703">
                  <c:v>1712.751211612903</c:v>
                </c:pt>
                <c:pt idx="704">
                  <c:v>1712.751211612903</c:v>
                </c:pt>
                <c:pt idx="705">
                  <c:v>1712.751211612903</c:v>
                </c:pt>
                <c:pt idx="706">
                  <c:v>1712.751211612903</c:v>
                </c:pt>
                <c:pt idx="707">
                  <c:v>1712.751211612903</c:v>
                </c:pt>
                <c:pt idx="708">
                  <c:v>1712.751211612903</c:v>
                </c:pt>
                <c:pt idx="709">
                  <c:v>1712.751211612903</c:v>
                </c:pt>
                <c:pt idx="710">
                  <c:v>1712.751211612903</c:v>
                </c:pt>
                <c:pt idx="711">
                  <c:v>1712.751211612903</c:v>
                </c:pt>
                <c:pt idx="712">
                  <c:v>1712.751211612903</c:v>
                </c:pt>
                <c:pt idx="713">
                  <c:v>1712.751211612903</c:v>
                </c:pt>
                <c:pt idx="714">
                  <c:v>1712.751211612903</c:v>
                </c:pt>
                <c:pt idx="715">
                  <c:v>1712.751211612903</c:v>
                </c:pt>
                <c:pt idx="716">
                  <c:v>1712.751211612903</c:v>
                </c:pt>
                <c:pt idx="717">
                  <c:v>1712.751211612903</c:v>
                </c:pt>
                <c:pt idx="718">
                  <c:v>1712.751211612903</c:v>
                </c:pt>
                <c:pt idx="719">
                  <c:v>1712.751211612903</c:v>
                </c:pt>
                <c:pt idx="720">
                  <c:v>1712.751211612903</c:v>
                </c:pt>
                <c:pt idx="721">
                  <c:v>1712.751211612903</c:v>
                </c:pt>
                <c:pt idx="722">
                  <c:v>1712.751211612903</c:v>
                </c:pt>
                <c:pt idx="723">
                  <c:v>1712.751211612903</c:v>
                </c:pt>
                <c:pt idx="724">
                  <c:v>1712.751211612903</c:v>
                </c:pt>
                <c:pt idx="725">
                  <c:v>1712.751211612903</c:v>
                </c:pt>
                <c:pt idx="726">
                  <c:v>1712.751211612903</c:v>
                </c:pt>
                <c:pt idx="727">
                  <c:v>1712.751211612903</c:v>
                </c:pt>
                <c:pt idx="728">
                  <c:v>1712.751211612903</c:v>
                </c:pt>
                <c:pt idx="729">
                  <c:v>1712.751211612903</c:v>
                </c:pt>
                <c:pt idx="730">
                  <c:v>1712.751211612903</c:v>
                </c:pt>
                <c:pt idx="731">
                  <c:v>1712.751211612903</c:v>
                </c:pt>
                <c:pt idx="732">
                  <c:v>1712.751211612903</c:v>
                </c:pt>
                <c:pt idx="733">
                  <c:v>1712.751211612903</c:v>
                </c:pt>
                <c:pt idx="734">
                  <c:v>1712.751211612903</c:v>
                </c:pt>
                <c:pt idx="735">
                  <c:v>1712.751211612903</c:v>
                </c:pt>
                <c:pt idx="736">
                  <c:v>1712.751211612903</c:v>
                </c:pt>
                <c:pt idx="737">
                  <c:v>1712.751211612903</c:v>
                </c:pt>
                <c:pt idx="738">
                  <c:v>1712.751211612903</c:v>
                </c:pt>
                <c:pt idx="739">
                  <c:v>1712.751211612903</c:v>
                </c:pt>
                <c:pt idx="740">
                  <c:v>1712.751211612903</c:v>
                </c:pt>
                <c:pt idx="741">
                  <c:v>1712.751211612903</c:v>
                </c:pt>
                <c:pt idx="742">
                  <c:v>1712.751211612903</c:v>
                </c:pt>
                <c:pt idx="743">
                  <c:v>1712.751211612903</c:v>
                </c:pt>
                <c:pt idx="744">
                  <c:v>1712.751211612903</c:v>
                </c:pt>
              </c:numCache>
            </c:numRef>
          </c:val>
          <c:extLst>
            <c:ext xmlns:c16="http://schemas.microsoft.com/office/drawing/2014/chart" uri="{C3380CC4-5D6E-409C-BE32-E72D297353CC}">
              <c16:uniqueId val="{00000001-F0A9-4B92-BF37-4E436F9BC8AF}"/>
            </c:ext>
          </c:extLst>
        </c:ser>
        <c:ser>
          <c:idx val="3"/>
          <c:order val="3"/>
          <c:tx>
            <c:strRef>
              <c:f>'Rok 2030'!$L$1</c:f>
              <c:strCache>
                <c:ptCount val="1"/>
                <c:pt idx="0">
                  <c:v>Wind Onshore</c:v>
                </c:pt>
              </c:strCache>
            </c:strRef>
          </c:tx>
          <c:spPr>
            <a:solidFill>
              <a:schemeClr val="accent6">
                <a:lumMod val="40000"/>
                <a:lumOff val="60000"/>
              </a:schemeClr>
            </a:solidFill>
            <a:ln>
              <a:noFill/>
            </a:ln>
            <a:effectLst/>
          </c:spPr>
          <c:val>
            <c:numRef>
              <c:f>'Rok 2030'!$L$2:$L$746</c:f>
              <c:numCache>
                <c:formatCode>#,##0</c:formatCode>
                <c:ptCount val="745"/>
                <c:pt idx="1">
                  <c:v>12620.683805862567</c:v>
                </c:pt>
                <c:pt idx="2">
                  <c:v>9702.4627582892845</c:v>
                </c:pt>
                <c:pt idx="3">
                  <c:v>7132.1055982700618</c:v>
                </c:pt>
                <c:pt idx="4">
                  <c:v>7958.5051657856793</c:v>
                </c:pt>
                <c:pt idx="5">
                  <c:v>9718.6689091782791</c:v>
                </c:pt>
                <c:pt idx="6">
                  <c:v>10212.728255646323</c:v>
                </c:pt>
                <c:pt idx="7">
                  <c:v>10264.713479096587</c:v>
                </c:pt>
                <c:pt idx="8">
                  <c:v>10421.867491590581</c:v>
                </c:pt>
                <c:pt idx="9">
                  <c:v>9902.186448822682</c:v>
                </c:pt>
                <c:pt idx="10">
                  <c:v>9639.9503844305618</c:v>
                </c:pt>
                <c:pt idx="11">
                  <c:v>9487.1035559827014</c:v>
                </c:pt>
                <c:pt idx="12">
                  <c:v>10327.940293128306</c:v>
                </c:pt>
                <c:pt idx="13">
                  <c:v>11976.231379144643</c:v>
                </c:pt>
                <c:pt idx="14">
                  <c:v>13030.715401249399</c:v>
                </c:pt>
                <c:pt idx="15">
                  <c:v>14758.982700624701</c:v>
                </c:pt>
                <c:pt idx="16">
                  <c:v>15297.351033157138</c:v>
                </c:pt>
                <c:pt idx="17">
                  <c:v>14849.828447861604</c:v>
                </c:pt>
                <c:pt idx="18">
                  <c:v>13960.202066314272</c:v>
                </c:pt>
                <c:pt idx="19">
                  <c:v>12785.141999038926</c:v>
                </c:pt>
                <c:pt idx="20">
                  <c:v>11030.225852955309</c:v>
                </c:pt>
                <c:pt idx="21">
                  <c:v>9677.5828928399806</c:v>
                </c:pt>
                <c:pt idx="22">
                  <c:v>9000.2913262854399</c:v>
                </c:pt>
                <c:pt idx="23">
                  <c:v>7876.0181403171564</c:v>
                </c:pt>
                <c:pt idx="24">
                  <c:v>6867.0711196540124</c:v>
                </c:pt>
                <c:pt idx="25">
                  <c:v>6258.5141758769814</c:v>
                </c:pt>
                <c:pt idx="26">
                  <c:v>5607.7573282075928</c:v>
                </c:pt>
                <c:pt idx="27">
                  <c:v>4791.0015617491599</c:v>
                </c:pt>
                <c:pt idx="28">
                  <c:v>5059.1448822681405</c:v>
                </c:pt>
                <c:pt idx="29">
                  <c:v>5652.0389235944258</c:v>
                </c:pt>
                <c:pt idx="30">
                  <c:v>6803.3877943296493</c:v>
                </c:pt>
                <c:pt idx="31">
                  <c:v>8242.1401970206625</c:v>
                </c:pt>
                <c:pt idx="32">
                  <c:v>10083.935007208074</c:v>
                </c:pt>
                <c:pt idx="33">
                  <c:v>11762.412902450746</c:v>
                </c:pt>
                <c:pt idx="34">
                  <c:v>12136.809226333495</c:v>
                </c:pt>
                <c:pt idx="35">
                  <c:v>12122.143801057184</c:v>
                </c:pt>
                <c:pt idx="36">
                  <c:v>11698.6725132148</c:v>
                </c:pt>
                <c:pt idx="37">
                  <c:v>11315.346828447862</c:v>
                </c:pt>
                <c:pt idx="38">
                  <c:v>11235.655934646804</c:v>
                </c:pt>
                <c:pt idx="39">
                  <c:v>12103.570639115811</c:v>
                </c:pt>
                <c:pt idx="40">
                  <c:v>12889.425156174915</c:v>
                </c:pt>
                <c:pt idx="41">
                  <c:v>13708.349351273428</c:v>
                </c:pt>
                <c:pt idx="42">
                  <c:v>14189.827246516099</c:v>
                </c:pt>
                <c:pt idx="43">
                  <c:v>14818.9568716963</c:v>
                </c:pt>
                <c:pt idx="44">
                  <c:v>14937.649807784719</c:v>
                </c:pt>
                <c:pt idx="45">
                  <c:v>14756.727534839019</c:v>
                </c:pt>
                <c:pt idx="46">
                  <c:v>14220.440893801057</c:v>
                </c:pt>
                <c:pt idx="47">
                  <c:v>13787.526669870254</c:v>
                </c:pt>
                <c:pt idx="48">
                  <c:v>13010.457712638155</c:v>
                </c:pt>
                <c:pt idx="49">
                  <c:v>12988.316914944739</c:v>
                </c:pt>
                <c:pt idx="50">
                  <c:v>12849.993993272465</c:v>
                </c:pt>
                <c:pt idx="51">
                  <c:v>12535.343584814993</c:v>
                </c:pt>
                <c:pt idx="52">
                  <c:v>12583.790845747237</c:v>
                </c:pt>
                <c:pt idx="53">
                  <c:v>12949.086617011053</c:v>
                </c:pt>
                <c:pt idx="54">
                  <c:v>12558.910980297935</c:v>
                </c:pt>
                <c:pt idx="55">
                  <c:v>12406.86532916867</c:v>
                </c:pt>
                <c:pt idx="56">
                  <c:v>12538.653291686689</c:v>
                </c:pt>
                <c:pt idx="57">
                  <c:v>12157.12397885632</c:v>
                </c:pt>
                <c:pt idx="58">
                  <c:v>12408.69137433926</c:v>
                </c:pt>
                <c:pt idx="59">
                  <c:v>12361.926357520424</c:v>
                </c:pt>
                <c:pt idx="60">
                  <c:v>12376.306463238827</c:v>
                </c:pt>
                <c:pt idx="61">
                  <c:v>11963.962638154735</c:v>
                </c:pt>
                <c:pt idx="62">
                  <c:v>11166.722729456993</c:v>
                </c:pt>
                <c:pt idx="63">
                  <c:v>10255.841182123979</c:v>
                </c:pt>
                <c:pt idx="64">
                  <c:v>9091.8515136953392</c:v>
                </c:pt>
                <c:pt idx="65">
                  <c:v>8494.362686208553</c:v>
                </c:pt>
                <c:pt idx="66">
                  <c:v>8149.8678519942341</c:v>
                </c:pt>
                <c:pt idx="67">
                  <c:v>7982.4149447381069</c:v>
                </c:pt>
                <c:pt idx="68">
                  <c:v>7472.0923834694859</c:v>
                </c:pt>
                <c:pt idx="69">
                  <c:v>6661.9560307544443</c:v>
                </c:pt>
                <c:pt idx="70">
                  <c:v>6449.6782796732332</c:v>
                </c:pt>
                <c:pt idx="71">
                  <c:v>5795.6687890437288</c:v>
                </c:pt>
                <c:pt idx="72">
                  <c:v>5605.6459634790963</c:v>
                </c:pt>
                <c:pt idx="73">
                  <c:v>5193.6719125420468</c:v>
                </c:pt>
                <c:pt idx="74">
                  <c:v>4845.8399807784717</c:v>
                </c:pt>
                <c:pt idx="75">
                  <c:v>4919.7948101874099</c:v>
                </c:pt>
                <c:pt idx="76">
                  <c:v>5107.8203988467076</c:v>
                </c:pt>
                <c:pt idx="77">
                  <c:v>6307.4750120134559</c:v>
                </c:pt>
                <c:pt idx="78">
                  <c:v>7174.9035319557906</c:v>
                </c:pt>
                <c:pt idx="79">
                  <c:v>8341.6596588178763</c:v>
                </c:pt>
                <c:pt idx="80">
                  <c:v>9995.6000720807315</c:v>
                </c:pt>
                <c:pt idx="81">
                  <c:v>11701.811028351754</c:v>
                </c:pt>
                <c:pt idx="82">
                  <c:v>12405.15341182124</c:v>
                </c:pt>
                <c:pt idx="83">
                  <c:v>12955.306583373378</c:v>
                </c:pt>
                <c:pt idx="84">
                  <c:v>13320.743873137915</c:v>
                </c:pt>
                <c:pt idx="85">
                  <c:v>14341.103676117251</c:v>
                </c:pt>
                <c:pt idx="86">
                  <c:v>15143.4222729457</c:v>
                </c:pt>
                <c:pt idx="87">
                  <c:v>15676.826045170592</c:v>
                </c:pt>
                <c:pt idx="88">
                  <c:v>16177.819798173954</c:v>
                </c:pt>
                <c:pt idx="89">
                  <c:v>16743.635872176837</c:v>
                </c:pt>
                <c:pt idx="90">
                  <c:v>17019.083373378184</c:v>
                </c:pt>
                <c:pt idx="91">
                  <c:v>17293.047212878424</c:v>
                </c:pt>
                <c:pt idx="92">
                  <c:v>17236.382748678519</c:v>
                </c:pt>
                <c:pt idx="93">
                  <c:v>17010.039884670834</c:v>
                </c:pt>
                <c:pt idx="94">
                  <c:v>16696.359562710237</c:v>
                </c:pt>
                <c:pt idx="95">
                  <c:v>16381.679481018742</c:v>
                </c:pt>
                <c:pt idx="96">
                  <c:v>16479.573762614127</c:v>
                </c:pt>
                <c:pt idx="97">
                  <c:v>16574.840821720329</c:v>
                </c:pt>
                <c:pt idx="98">
                  <c:v>16538.749038923594</c:v>
                </c:pt>
                <c:pt idx="99">
                  <c:v>16706.658457472371</c:v>
                </c:pt>
                <c:pt idx="100">
                  <c:v>16630.051297453148</c:v>
                </c:pt>
                <c:pt idx="101">
                  <c:v>16790.884790965883</c:v>
                </c:pt>
                <c:pt idx="102">
                  <c:v>16674.732340221046</c:v>
                </c:pt>
                <c:pt idx="103">
                  <c:v>17048.443897164827</c:v>
                </c:pt>
                <c:pt idx="104">
                  <c:v>16935.598870735223</c:v>
                </c:pt>
                <c:pt idx="105">
                  <c:v>16767.374459394523</c:v>
                </c:pt>
                <c:pt idx="106">
                  <c:v>16783.210836136474</c:v>
                </c:pt>
                <c:pt idx="107">
                  <c:v>16875.111124459392</c:v>
                </c:pt>
                <c:pt idx="108">
                  <c:v>16798.531355117731</c:v>
                </c:pt>
                <c:pt idx="109">
                  <c:v>16645.51561749159</c:v>
                </c:pt>
                <c:pt idx="110">
                  <c:v>16176.762974531475</c:v>
                </c:pt>
                <c:pt idx="111">
                  <c:v>15549.660259490631</c:v>
                </c:pt>
                <c:pt idx="112">
                  <c:v>14936.992431523307</c:v>
                </c:pt>
                <c:pt idx="113">
                  <c:v>14474.375300336376</c:v>
                </c:pt>
                <c:pt idx="114">
                  <c:v>14031.216962998558</c:v>
                </c:pt>
                <c:pt idx="115">
                  <c:v>13349.960595867371</c:v>
                </c:pt>
                <c:pt idx="116">
                  <c:v>12719.545891398366</c:v>
                </c:pt>
                <c:pt idx="117">
                  <c:v>11513.043608841903</c:v>
                </c:pt>
                <c:pt idx="118">
                  <c:v>10402.095987506005</c:v>
                </c:pt>
                <c:pt idx="119">
                  <c:v>8679.0785679961555</c:v>
                </c:pt>
                <c:pt idx="120">
                  <c:v>7197.2155213839496</c:v>
                </c:pt>
                <c:pt idx="121">
                  <c:v>5435.0248678519938</c:v>
                </c:pt>
                <c:pt idx="122">
                  <c:v>4335.1179721287845</c:v>
                </c:pt>
                <c:pt idx="123">
                  <c:v>3527.6065593464677</c:v>
                </c:pt>
                <c:pt idx="124">
                  <c:v>2915.1669870254686</c:v>
                </c:pt>
                <c:pt idx="125">
                  <c:v>2349.9215521383949</c:v>
                </c:pt>
                <c:pt idx="126">
                  <c:v>2023.6574963959633</c:v>
                </c:pt>
                <c:pt idx="127">
                  <c:v>1949.3899567515618</c:v>
                </c:pt>
                <c:pt idx="128">
                  <c:v>2127.4293608841904</c:v>
                </c:pt>
                <c:pt idx="129">
                  <c:v>2416.5425276309466</c:v>
                </c:pt>
                <c:pt idx="130">
                  <c:v>2960.9893080249876</c:v>
                </c:pt>
                <c:pt idx="131">
                  <c:v>3515.1095627102354</c:v>
                </c:pt>
                <c:pt idx="132">
                  <c:v>3934.7005045651131</c:v>
                </c:pt>
                <c:pt idx="133">
                  <c:v>4507.8207592503604</c:v>
                </c:pt>
                <c:pt idx="134">
                  <c:v>5217.4401729937535</c:v>
                </c:pt>
                <c:pt idx="135">
                  <c:v>6120.0200624699673</c:v>
                </c:pt>
                <c:pt idx="136">
                  <c:v>7103.0030033637668</c:v>
                </c:pt>
                <c:pt idx="137">
                  <c:v>8467.686448822682</c:v>
                </c:pt>
                <c:pt idx="138">
                  <c:v>9416.3169149447367</c:v>
                </c:pt>
                <c:pt idx="139">
                  <c:v>9848.5189812590106</c:v>
                </c:pt>
                <c:pt idx="140">
                  <c:v>9811.9980778471891</c:v>
                </c:pt>
                <c:pt idx="141">
                  <c:v>8650.8319317635742</c:v>
                </c:pt>
                <c:pt idx="142">
                  <c:v>8136.286641037962</c:v>
                </c:pt>
                <c:pt idx="143">
                  <c:v>8108.0970687169638</c:v>
                </c:pt>
                <c:pt idx="144">
                  <c:v>7645.7949303219611</c:v>
                </c:pt>
                <c:pt idx="145">
                  <c:v>7036.9503844305627</c:v>
                </c:pt>
                <c:pt idx="146">
                  <c:v>6455.9256367131184</c:v>
                </c:pt>
                <c:pt idx="147">
                  <c:v>5782.9435367611732</c:v>
                </c:pt>
                <c:pt idx="148">
                  <c:v>5101.7716242191254</c:v>
                </c:pt>
                <c:pt idx="149">
                  <c:v>4332.6071600192208</c:v>
                </c:pt>
                <c:pt idx="150">
                  <c:v>3797.9183085055261</c:v>
                </c:pt>
                <c:pt idx="151">
                  <c:v>3361.863286881307</c:v>
                </c:pt>
                <c:pt idx="152">
                  <c:v>2901.1018740989912</c:v>
                </c:pt>
                <c:pt idx="153">
                  <c:v>2547.7895242671793</c:v>
                </c:pt>
                <c:pt idx="154">
                  <c:v>2247.8912782316193</c:v>
                </c:pt>
                <c:pt idx="155">
                  <c:v>1839.0283517539644</c:v>
                </c:pt>
                <c:pt idx="156">
                  <c:v>1605.9496636232582</c:v>
                </c:pt>
                <c:pt idx="157">
                  <c:v>1324.8825084094185</c:v>
                </c:pt>
                <c:pt idx="158">
                  <c:v>1255.7210475732822</c:v>
                </c:pt>
                <c:pt idx="159">
                  <c:v>1517.7859202306586</c:v>
                </c:pt>
                <c:pt idx="160">
                  <c:v>2106.4298414223931</c:v>
                </c:pt>
                <c:pt idx="161">
                  <c:v>2739.0403652090345</c:v>
                </c:pt>
                <c:pt idx="162">
                  <c:v>3554.0842143200384</c:v>
                </c:pt>
                <c:pt idx="163">
                  <c:v>4584.430201826045</c:v>
                </c:pt>
                <c:pt idx="164">
                  <c:v>5434.5957472369064</c:v>
                </c:pt>
                <c:pt idx="165">
                  <c:v>5640.3111484863057</c:v>
                </c:pt>
                <c:pt idx="166">
                  <c:v>6197.5973089860636</c:v>
                </c:pt>
                <c:pt idx="167">
                  <c:v>6584.1482460355601</c:v>
                </c:pt>
                <c:pt idx="168">
                  <c:v>7012.0134550696785</c:v>
                </c:pt>
                <c:pt idx="169">
                  <c:v>7515.7736665064867</c:v>
                </c:pt>
                <c:pt idx="170">
                  <c:v>7994.5398846708322</c:v>
                </c:pt>
                <c:pt idx="171">
                  <c:v>8204.0785679961555</c:v>
                </c:pt>
                <c:pt idx="172">
                  <c:v>8488.9712878423834</c:v>
                </c:pt>
                <c:pt idx="173">
                  <c:v>8692.74651609803</c:v>
                </c:pt>
                <c:pt idx="174">
                  <c:v>9141.2688611244612</c:v>
                </c:pt>
                <c:pt idx="175">
                  <c:v>9369.0953868332526</c:v>
                </c:pt>
                <c:pt idx="176">
                  <c:v>9700.2372657376272</c:v>
                </c:pt>
                <c:pt idx="177">
                  <c:v>9838.3889956751555</c:v>
                </c:pt>
                <c:pt idx="178">
                  <c:v>9593.1009130225848</c:v>
                </c:pt>
                <c:pt idx="179">
                  <c:v>9012.7312590100919</c:v>
                </c:pt>
                <c:pt idx="180">
                  <c:v>8019.5338779432977</c:v>
                </c:pt>
                <c:pt idx="181">
                  <c:v>7677.1230177799134</c:v>
                </c:pt>
                <c:pt idx="182">
                  <c:v>7967.2062710235459</c:v>
                </c:pt>
                <c:pt idx="183">
                  <c:v>8568.2330610283516</c:v>
                </c:pt>
                <c:pt idx="184">
                  <c:v>9302.4744113407032</c:v>
                </c:pt>
                <c:pt idx="185">
                  <c:v>9919.3923594425778</c:v>
                </c:pt>
                <c:pt idx="186">
                  <c:v>9886.9229937530035</c:v>
                </c:pt>
                <c:pt idx="187">
                  <c:v>9870.0891398366184</c:v>
                </c:pt>
                <c:pt idx="188">
                  <c:v>9908.7784718885141</c:v>
                </c:pt>
                <c:pt idx="189">
                  <c:v>9157.5594666025936</c:v>
                </c:pt>
                <c:pt idx="190">
                  <c:v>7964.7821960595866</c:v>
                </c:pt>
                <c:pt idx="191">
                  <c:v>7037.178640076886</c:v>
                </c:pt>
                <c:pt idx="192">
                  <c:v>6889.0977895242668</c:v>
                </c:pt>
                <c:pt idx="193">
                  <c:v>6898.5133349351272</c:v>
                </c:pt>
                <c:pt idx="194">
                  <c:v>6447.1104036520901</c:v>
                </c:pt>
                <c:pt idx="195">
                  <c:v>6381.4869053339735</c:v>
                </c:pt>
                <c:pt idx="196">
                  <c:v>6392.5276309466608</c:v>
                </c:pt>
                <c:pt idx="197">
                  <c:v>6064.4672032676599</c:v>
                </c:pt>
                <c:pt idx="198">
                  <c:v>5719.7441134070159</c:v>
                </c:pt>
                <c:pt idx="199">
                  <c:v>5712.9831811629019</c:v>
                </c:pt>
                <c:pt idx="200">
                  <c:v>5805.2829168668904</c:v>
                </c:pt>
                <c:pt idx="201">
                  <c:v>5966.6025949062951</c:v>
                </c:pt>
                <c:pt idx="202">
                  <c:v>5869.7377462758286</c:v>
                </c:pt>
                <c:pt idx="203">
                  <c:v>6002.5254685247473</c:v>
                </c:pt>
                <c:pt idx="204">
                  <c:v>5737.8630466122058</c:v>
                </c:pt>
                <c:pt idx="205">
                  <c:v>4973.8913983661705</c:v>
                </c:pt>
                <c:pt idx="206">
                  <c:v>4434.5233061028357</c:v>
                </c:pt>
                <c:pt idx="207">
                  <c:v>4445.7648966842862</c:v>
                </c:pt>
                <c:pt idx="208">
                  <c:v>4445.164584334455</c:v>
                </c:pt>
                <c:pt idx="209">
                  <c:v>4280.679000480538</c:v>
                </c:pt>
                <c:pt idx="210">
                  <c:v>4150.3450264296016</c:v>
                </c:pt>
                <c:pt idx="211">
                  <c:v>3954.0725612686206</c:v>
                </c:pt>
                <c:pt idx="212">
                  <c:v>3790.0708793849112</c:v>
                </c:pt>
                <c:pt idx="213">
                  <c:v>3911.9023306102836</c:v>
                </c:pt>
                <c:pt idx="214">
                  <c:v>3826.0782075925035</c:v>
                </c:pt>
                <c:pt idx="215">
                  <c:v>3642.7889235944258</c:v>
                </c:pt>
                <c:pt idx="216">
                  <c:v>3310.8778231619413</c:v>
                </c:pt>
                <c:pt idx="217">
                  <c:v>3152.7811148486308</c:v>
                </c:pt>
                <c:pt idx="218">
                  <c:v>2743.062229697261</c:v>
                </c:pt>
                <c:pt idx="219">
                  <c:v>2457.258769822201</c:v>
                </c:pt>
                <c:pt idx="220">
                  <c:v>2691.6773185968286</c:v>
                </c:pt>
                <c:pt idx="221">
                  <c:v>2607.1359923113887</c:v>
                </c:pt>
                <c:pt idx="222">
                  <c:v>2620.0324363286877</c:v>
                </c:pt>
                <c:pt idx="223">
                  <c:v>2409.8957232099956</c:v>
                </c:pt>
                <c:pt idx="224">
                  <c:v>2389.6950985103317</c:v>
                </c:pt>
                <c:pt idx="225">
                  <c:v>2290.2600913022584</c:v>
                </c:pt>
                <c:pt idx="226">
                  <c:v>2334.0577847188852</c:v>
                </c:pt>
                <c:pt idx="227">
                  <c:v>2002.1740749639598</c:v>
                </c:pt>
                <c:pt idx="228">
                  <c:v>1905.6790004805384</c:v>
                </c:pt>
                <c:pt idx="229">
                  <c:v>2060.9772945699183</c:v>
                </c:pt>
                <c:pt idx="230">
                  <c:v>2073.8737385872178</c:v>
                </c:pt>
                <c:pt idx="231">
                  <c:v>2025.170831331091</c:v>
                </c:pt>
                <c:pt idx="232">
                  <c:v>2042.6027150408459</c:v>
                </c:pt>
                <c:pt idx="233">
                  <c:v>2251.6574963959633</c:v>
                </c:pt>
                <c:pt idx="234">
                  <c:v>2272.9423354156656</c:v>
                </c:pt>
                <c:pt idx="235">
                  <c:v>2337.9381307063913</c:v>
                </c:pt>
                <c:pt idx="236">
                  <c:v>2345.2423113887553</c:v>
                </c:pt>
                <c:pt idx="237">
                  <c:v>2513.0376021143679</c:v>
                </c:pt>
                <c:pt idx="238">
                  <c:v>2870.2873618452668</c:v>
                </c:pt>
                <c:pt idx="239">
                  <c:v>3180.913623258049</c:v>
                </c:pt>
                <c:pt idx="240">
                  <c:v>3630.949303219606</c:v>
                </c:pt>
                <c:pt idx="241">
                  <c:v>4347.5008409418551</c:v>
                </c:pt>
                <c:pt idx="242">
                  <c:v>4963.5902210475724</c:v>
                </c:pt>
                <c:pt idx="243">
                  <c:v>5995.3628063431042</c:v>
                </c:pt>
                <c:pt idx="244">
                  <c:v>7147.2275348390194</c:v>
                </c:pt>
                <c:pt idx="245">
                  <c:v>8293.5273906775583</c:v>
                </c:pt>
                <c:pt idx="246">
                  <c:v>9718.4977174435371</c:v>
                </c:pt>
                <c:pt idx="247">
                  <c:v>10885.968284478617</c:v>
                </c:pt>
                <c:pt idx="248">
                  <c:v>11927.756727534841</c:v>
                </c:pt>
                <c:pt idx="249">
                  <c:v>12550.552258529553</c:v>
                </c:pt>
                <c:pt idx="250">
                  <c:v>12653.123498318115</c:v>
                </c:pt>
                <c:pt idx="251">
                  <c:v>12324.065593464682</c:v>
                </c:pt>
                <c:pt idx="252">
                  <c:v>11601.065833733783</c:v>
                </c:pt>
                <c:pt idx="253">
                  <c:v>11037.016458433445</c:v>
                </c:pt>
                <c:pt idx="254">
                  <c:v>10585.727654973571</c:v>
                </c:pt>
                <c:pt idx="255">
                  <c:v>10320.464920711198</c:v>
                </c:pt>
                <c:pt idx="256">
                  <c:v>10678.141518500721</c:v>
                </c:pt>
                <c:pt idx="257">
                  <c:v>10790.557424315231</c:v>
                </c:pt>
                <c:pt idx="258">
                  <c:v>10577.994353676117</c:v>
                </c:pt>
                <c:pt idx="259">
                  <c:v>10188.590221047572</c:v>
                </c:pt>
                <c:pt idx="260">
                  <c:v>9612.331451225371</c:v>
                </c:pt>
                <c:pt idx="261">
                  <c:v>9220.8433445458923</c:v>
                </c:pt>
                <c:pt idx="262">
                  <c:v>9249.8614848630459</c:v>
                </c:pt>
                <c:pt idx="263">
                  <c:v>9159.7849591542526</c:v>
                </c:pt>
                <c:pt idx="264">
                  <c:v>8630.3459875060071</c:v>
                </c:pt>
                <c:pt idx="265">
                  <c:v>8196.2037481979823</c:v>
                </c:pt>
                <c:pt idx="266">
                  <c:v>8512.4245555021625</c:v>
                </c:pt>
                <c:pt idx="267">
                  <c:v>8814.8336136472863</c:v>
                </c:pt>
                <c:pt idx="268">
                  <c:v>9378.8829889476219</c:v>
                </c:pt>
                <c:pt idx="269">
                  <c:v>10544.698702546853</c:v>
                </c:pt>
                <c:pt idx="270">
                  <c:v>11477.636592984141</c:v>
                </c:pt>
                <c:pt idx="271">
                  <c:v>12486.040365209035</c:v>
                </c:pt>
                <c:pt idx="272">
                  <c:v>12931.22561268621</c:v>
                </c:pt>
                <c:pt idx="273">
                  <c:v>13351.786641037965</c:v>
                </c:pt>
                <c:pt idx="274">
                  <c:v>12828.48089860644</c:v>
                </c:pt>
                <c:pt idx="275">
                  <c:v>12685.394281595387</c:v>
                </c:pt>
                <c:pt idx="276">
                  <c:v>13053.342383469488</c:v>
                </c:pt>
                <c:pt idx="277">
                  <c:v>13642.269341662663</c:v>
                </c:pt>
                <c:pt idx="278">
                  <c:v>14229.543728976454</c:v>
                </c:pt>
                <c:pt idx="279">
                  <c:v>14672.158817876021</c:v>
                </c:pt>
                <c:pt idx="280">
                  <c:v>15504.636833253244</c:v>
                </c:pt>
                <c:pt idx="281">
                  <c:v>16035.388274867853</c:v>
                </c:pt>
                <c:pt idx="282">
                  <c:v>16650.621696299855</c:v>
                </c:pt>
                <c:pt idx="283">
                  <c:v>16660.009851033155</c:v>
                </c:pt>
                <c:pt idx="284">
                  <c:v>16137.932123978857</c:v>
                </c:pt>
                <c:pt idx="285">
                  <c:v>15651.062830370014</c:v>
                </c:pt>
                <c:pt idx="286">
                  <c:v>15015.82736665065</c:v>
                </c:pt>
                <c:pt idx="287">
                  <c:v>14305.609923113889</c:v>
                </c:pt>
                <c:pt idx="288">
                  <c:v>13832.150648726574</c:v>
                </c:pt>
                <c:pt idx="289">
                  <c:v>13457.069557904855</c:v>
                </c:pt>
                <c:pt idx="290">
                  <c:v>13460.577847188852</c:v>
                </c:pt>
                <c:pt idx="291">
                  <c:v>13588.316554541088</c:v>
                </c:pt>
                <c:pt idx="292">
                  <c:v>13533.364007688611</c:v>
                </c:pt>
                <c:pt idx="293">
                  <c:v>13692.857640557424</c:v>
                </c:pt>
                <c:pt idx="294">
                  <c:v>14223.380826525708</c:v>
                </c:pt>
                <c:pt idx="295">
                  <c:v>14144.66001922153</c:v>
                </c:pt>
                <c:pt idx="296">
                  <c:v>14013.584214320039</c:v>
                </c:pt>
                <c:pt idx="297">
                  <c:v>13482.376261412783</c:v>
                </c:pt>
                <c:pt idx="298">
                  <c:v>12177.096347909661</c:v>
                </c:pt>
                <c:pt idx="299">
                  <c:v>11195.740869774147</c:v>
                </c:pt>
                <c:pt idx="300">
                  <c:v>10650.209875060067</c:v>
                </c:pt>
                <c:pt idx="301">
                  <c:v>10130.300576645845</c:v>
                </c:pt>
                <c:pt idx="302">
                  <c:v>9974.7443536761184</c:v>
                </c:pt>
                <c:pt idx="303">
                  <c:v>10274.386953387795</c:v>
                </c:pt>
                <c:pt idx="304">
                  <c:v>10932.64656415185</c:v>
                </c:pt>
                <c:pt idx="305">
                  <c:v>11147.035679961558</c:v>
                </c:pt>
                <c:pt idx="306">
                  <c:v>12059.487626141279</c:v>
                </c:pt>
                <c:pt idx="307">
                  <c:v>12793.557784718885</c:v>
                </c:pt>
                <c:pt idx="308">
                  <c:v>13515.1035559827</c:v>
                </c:pt>
                <c:pt idx="309">
                  <c:v>13788.181763575205</c:v>
                </c:pt>
                <c:pt idx="310">
                  <c:v>13928.330730418069</c:v>
                </c:pt>
                <c:pt idx="311">
                  <c:v>13909.499639596348</c:v>
                </c:pt>
                <c:pt idx="312">
                  <c:v>14435.11532916867</c:v>
                </c:pt>
                <c:pt idx="313">
                  <c:v>14720.834334454588</c:v>
                </c:pt>
                <c:pt idx="314">
                  <c:v>14796.302498798654</c:v>
                </c:pt>
                <c:pt idx="315">
                  <c:v>15075.402090341184</c:v>
                </c:pt>
                <c:pt idx="316">
                  <c:v>14813.620254685247</c:v>
                </c:pt>
                <c:pt idx="317">
                  <c:v>14660.090941854876</c:v>
                </c:pt>
                <c:pt idx="318">
                  <c:v>14275.165185007207</c:v>
                </c:pt>
                <c:pt idx="319">
                  <c:v>13963.625901009129</c:v>
                </c:pt>
                <c:pt idx="320">
                  <c:v>13319.515857760693</c:v>
                </c:pt>
                <c:pt idx="321">
                  <c:v>12229.39656415185</c:v>
                </c:pt>
                <c:pt idx="322">
                  <c:v>10975.074723690535</c:v>
                </c:pt>
                <c:pt idx="323">
                  <c:v>9999.7954108601625</c:v>
                </c:pt>
                <c:pt idx="324">
                  <c:v>8921.6001922152809</c:v>
                </c:pt>
                <c:pt idx="325">
                  <c:v>8371.8190773666502</c:v>
                </c:pt>
                <c:pt idx="326">
                  <c:v>7701.1172513214797</c:v>
                </c:pt>
                <c:pt idx="327">
                  <c:v>7517.5723209995194</c:v>
                </c:pt>
                <c:pt idx="328">
                  <c:v>8502.9793368572809</c:v>
                </c:pt>
                <c:pt idx="329">
                  <c:v>10957.697621335896</c:v>
                </c:pt>
                <c:pt idx="330">
                  <c:v>13257.829769341663</c:v>
                </c:pt>
                <c:pt idx="331">
                  <c:v>14923.041446419991</c:v>
                </c:pt>
                <c:pt idx="332">
                  <c:v>16014.731138875541</c:v>
                </c:pt>
                <c:pt idx="333">
                  <c:v>16503.71179721288</c:v>
                </c:pt>
                <c:pt idx="334">
                  <c:v>16824.639235944258</c:v>
                </c:pt>
                <c:pt idx="335">
                  <c:v>17052.465761653053</c:v>
                </c:pt>
                <c:pt idx="336">
                  <c:v>17147.678039404134</c:v>
                </c:pt>
                <c:pt idx="337">
                  <c:v>15527.291206150889</c:v>
                </c:pt>
                <c:pt idx="338">
                  <c:v>13089.863286881309</c:v>
                </c:pt>
                <c:pt idx="339">
                  <c:v>12425.411100432484</c:v>
                </c:pt>
                <c:pt idx="340">
                  <c:v>12333.195819317638</c:v>
                </c:pt>
                <c:pt idx="341">
                  <c:v>12349.173714560309</c:v>
                </c:pt>
                <c:pt idx="342">
                  <c:v>12120.404493032196</c:v>
                </c:pt>
                <c:pt idx="343">
                  <c:v>13437.724891878905</c:v>
                </c:pt>
                <c:pt idx="344">
                  <c:v>12909.313070639117</c:v>
                </c:pt>
                <c:pt idx="345">
                  <c:v>12882.634550696781</c:v>
                </c:pt>
                <c:pt idx="346">
                  <c:v>13122.074723690535</c:v>
                </c:pt>
                <c:pt idx="347">
                  <c:v>12973.023786641037</c:v>
                </c:pt>
                <c:pt idx="348">
                  <c:v>12691.44305622297</c:v>
                </c:pt>
                <c:pt idx="349">
                  <c:v>11652.423354156657</c:v>
                </c:pt>
                <c:pt idx="350">
                  <c:v>10878.378784238346</c:v>
                </c:pt>
                <c:pt idx="351">
                  <c:v>10822.912662181643</c:v>
                </c:pt>
                <c:pt idx="352">
                  <c:v>10913.616890917829</c:v>
                </c:pt>
                <c:pt idx="353">
                  <c:v>12051.813671311869</c:v>
                </c:pt>
                <c:pt idx="354">
                  <c:v>13340.487986544929</c:v>
                </c:pt>
                <c:pt idx="355">
                  <c:v>14991.404012493993</c:v>
                </c:pt>
                <c:pt idx="356">
                  <c:v>15552.369654012495</c:v>
                </c:pt>
                <c:pt idx="357">
                  <c:v>15747.642359442576</c:v>
                </c:pt>
                <c:pt idx="358">
                  <c:v>15825.192215281115</c:v>
                </c:pt>
                <c:pt idx="359">
                  <c:v>15362.718885151371</c:v>
                </c:pt>
                <c:pt idx="360">
                  <c:v>15149.984622777511</c:v>
                </c:pt>
                <c:pt idx="361">
                  <c:v>15017.311028351754</c:v>
                </c:pt>
                <c:pt idx="362">
                  <c:v>14581.856319077368</c:v>
                </c:pt>
                <c:pt idx="363">
                  <c:v>14277.276549735705</c:v>
                </c:pt>
                <c:pt idx="364">
                  <c:v>13280.826525708793</c:v>
                </c:pt>
                <c:pt idx="365">
                  <c:v>12561.052018260452</c:v>
                </c:pt>
                <c:pt idx="366">
                  <c:v>11573.047453147525</c:v>
                </c:pt>
                <c:pt idx="367">
                  <c:v>10493.968885151369</c:v>
                </c:pt>
                <c:pt idx="368">
                  <c:v>9724.0625901009116</c:v>
                </c:pt>
                <c:pt idx="369">
                  <c:v>9329.3515136953392</c:v>
                </c:pt>
                <c:pt idx="370">
                  <c:v>8050.9190293128313</c:v>
                </c:pt>
                <c:pt idx="371">
                  <c:v>5257.4990389235954</c:v>
                </c:pt>
                <c:pt idx="372">
                  <c:v>3426.1743152330614</c:v>
                </c:pt>
                <c:pt idx="373">
                  <c:v>2862.1546131667469</c:v>
                </c:pt>
                <c:pt idx="374">
                  <c:v>3166.5061268620857</c:v>
                </c:pt>
                <c:pt idx="375">
                  <c:v>4550.0777270543012</c:v>
                </c:pt>
                <c:pt idx="376">
                  <c:v>7047.7651369533878</c:v>
                </c:pt>
                <c:pt idx="377">
                  <c:v>9960.6769581931767</c:v>
                </c:pt>
                <c:pt idx="378">
                  <c:v>12102.51381547333</c:v>
                </c:pt>
                <c:pt idx="379">
                  <c:v>12483.787481979816</c:v>
                </c:pt>
                <c:pt idx="380">
                  <c:v>11862.019101393562</c:v>
                </c:pt>
                <c:pt idx="381">
                  <c:v>11170.06210956271</c:v>
                </c:pt>
                <c:pt idx="382">
                  <c:v>10622.104757328209</c:v>
                </c:pt>
                <c:pt idx="383">
                  <c:v>9847.8912782316183</c:v>
                </c:pt>
                <c:pt idx="384">
                  <c:v>9386.55694377703</c:v>
                </c:pt>
                <c:pt idx="385">
                  <c:v>9823.696179721288</c:v>
                </c:pt>
                <c:pt idx="386">
                  <c:v>9964.8996876501678</c:v>
                </c:pt>
                <c:pt idx="387">
                  <c:v>10029.952546852475</c:v>
                </c:pt>
                <c:pt idx="388">
                  <c:v>10233.300937049496</c:v>
                </c:pt>
                <c:pt idx="389">
                  <c:v>9815.7916866890937</c:v>
                </c:pt>
                <c:pt idx="390">
                  <c:v>9919.0203027390689</c:v>
                </c:pt>
                <c:pt idx="391">
                  <c:v>9861.55694377703</c:v>
                </c:pt>
                <c:pt idx="392">
                  <c:v>9720.9811388755406</c:v>
                </c:pt>
                <c:pt idx="393">
                  <c:v>9458.286280634311</c:v>
                </c:pt>
                <c:pt idx="394">
                  <c:v>9228.5766458433463</c:v>
                </c:pt>
                <c:pt idx="395">
                  <c:v>9223.8974050937049</c:v>
                </c:pt>
                <c:pt idx="396">
                  <c:v>9000.9190293128304</c:v>
                </c:pt>
                <c:pt idx="397">
                  <c:v>8773.3481499279205</c:v>
                </c:pt>
                <c:pt idx="398">
                  <c:v>8657.4239548294081</c:v>
                </c:pt>
                <c:pt idx="399">
                  <c:v>8067.896684286402</c:v>
                </c:pt>
                <c:pt idx="400">
                  <c:v>7983.9556703507933</c:v>
                </c:pt>
                <c:pt idx="401">
                  <c:v>7740.8063431042774</c:v>
                </c:pt>
                <c:pt idx="402">
                  <c:v>7975.9370494954346</c:v>
                </c:pt>
                <c:pt idx="403">
                  <c:v>7332.1146083613648</c:v>
                </c:pt>
                <c:pt idx="404">
                  <c:v>6108.3219605958684</c:v>
                </c:pt>
                <c:pt idx="405">
                  <c:v>5351.1409178279673</c:v>
                </c:pt>
                <c:pt idx="406">
                  <c:v>4654.6188130706387</c:v>
                </c:pt>
                <c:pt idx="407">
                  <c:v>3531.6284238346948</c:v>
                </c:pt>
                <c:pt idx="408">
                  <c:v>2721.0081691494474</c:v>
                </c:pt>
                <c:pt idx="409">
                  <c:v>2943.5003604036519</c:v>
                </c:pt>
                <c:pt idx="410">
                  <c:v>2652.2164824603556</c:v>
                </c:pt>
                <c:pt idx="411">
                  <c:v>2767.9147044690053</c:v>
                </c:pt>
                <c:pt idx="412">
                  <c:v>3542.927078327727</c:v>
                </c:pt>
                <c:pt idx="413">
                  <c:v>3644.8728976453626</c:v>
                </c:pt>
                <c:pt idx="414">
                  <c:v>3660.4216722729461</c:v>
                </c:pt>
                <c:pt idx="415">
                  <c:v>3398.9548294089377</c:v>
                </c:pt>
                <c:pt idx="416">
                  <c:v>2799.7266938971648</c:v>
                </c:pt>
                <c:pt idx="417">
                  <c:v>2243.1253003363768</c:v>
                </c:pt>
                <c:pt idx="418">
                  <c:v>1880.2855598270064</c:v>
                </c:pt>
                <c:pt idx="419">
                  <c:v>2007.880466122057</c:v>
                </c:pt>
                <c:pt idx="420">
                  <c:v>2034.0157376261413</c:v>
                </c:pt>
                <c:pt idx="421">
                  <c:v>2020.8910379625181</c:v>
                </c:pt>
                <c:pt idx="422">
                  <c:v>2342.3594425756846</c:v>
                </c:pt>
                <c:pt idx="423">
                  <c:v>2641.689332051898</c:v>
                </c:pt>
                <c:pt idx="424">
                  <c:v>2938.5358000961078</c:v>
                </c:pt>
                <c:pt idx="425">
                  <c:v>3546.8941614608366</c:v>
                </c:pt>
                <c:pt idx="426">
                  <c:v>3719.8548774627584</c:v>
                </c:pt>
                <c:pt idx="427">
                  <c:v>3177.2912061508891</c:v>
                </c:pt>
                <c:pt idx="428">
                  <c:v>2683.1451225372416</c:v>
                </c:pt>
                <c:pt idx="429">
                  <c:v>2419.1104036520901</c:v>
                </c:pt>
                <c:pt idx="430">
                  <c:v>2291.1457232099951</c:v>
                </c:pt>
                <c:pt idx="431">
                  <c:v>2467.0737626141276</c:v>
                </c:pt>
                <c:pt idx="432">
                  <c:v>2692.275348390197</c:v>
                </c:pt>
                <c:pt idx="433">
                  <c:v>2603.4565112926475</c:v>
                </c:pt>
                <c:pt idx="434">
                  <c:v>2380.8205189812593</c:v>
                </c:pt>
                <c:pt idx="435">
                  <c:v>2066.3709754925517</c:v>
                </c:pt>
                <c:pt idx="436">
                  <c:v>2094.4464199903891</c:v>
                </c:pt>
                <c:pt idx="437">
                  <c:v>1995.8103075444499</c:v>
                </c:pt>
                <c:pt idx="438">
                  <c:v>1947.6483661701106</c:v>
                </c:pt>
                <c:pt idx="439">
                  <c:v>1784.9317635752043</c:v>
                </c:pt>
                <c:pt idx="440">
                  <c:v>2053.6160499759731</c:v>
                </c:pt>
                <c:pt idx="441">
                  <c:v>2350.6337097549253</c:v>
                </c:pt>
                <c:pt idx="442">
                  <c:v>2248.8043008169147</c:v>
                </c:pt>
                <c:pt idx="443">
                  <c:v>1865.2480778471888</c:v>
                </c:pt>
                <c:pt idx="444">
                  <c:v>1538.7580490148969</c:v>
                </c:pt>
                <c:pt idx="445">
                  <c:v>1516.302258529553</c:v>
                </c:pt>
                <c:pt idx="446">
                  <c:v>1531.2530033637674</c:v>
                </c:pt>
                <c:pt idx="447">
                  <c:v>1556.5323161941374</c:v>
                </c:pt>
                <c:pt idx="448">
                  <c:v>1571.6268620855358</c:v>
                </c:pt>
                <c:pt idx="449">
                  <c:v>1685.4967563671312</c:v>
                </c:pt>
                <c:pt idx="450">
                  <c:v>1706.0968284478618</c:v>
                </c:pt>
                <c:pt idx="451">
                  <c:v>1947.8492311388757</c:v>
                </c:pt>
                <c:pt idx="452">
                  <c:v>2138.0706391158096</c:v>
                </c:pt>
                <c:pt idx="453">
                  <c:v>2421.8220807304178</c:v>
                </c:pt>
                <c:pt idx="454">
                  <c:v>2274.1110043248441</c:v>
                </c:pt>
                <c:pt idx="455">
                  <c:v>2111.4514656415186</c:v>
                </c:pt>
                <c:pt idx="456">
                  <c:v>1818.7409899086977</c:v>
                </c:pt>
                <c:pt idx="457">
                  <c:v>1611.0854156655455</c:v>
                </c:pt>
                <c:pt idx="458">
                  <c:v>1298.6034358481497</c:v>
                </c:pt>
                <c:pt idx="459">
                  <c:v>1141.8214800576648</c:v>
                </c:pt>
                <c:pt idx="460">
                  <c:v>944.80718404613162</c:v>
                </c:pt>
                <c:pt idx="461">
                  <c:v>712.30141758769821</c:v>
                </c:pt>
                <c:pt idx="462">
                  <c:v>584.82063911580974</c:v>
                </c:pt>
                <c:pt idx="463">
                  <c:v>370.28772224891878</c:v>
                </c:pt>
                <c:pt idx="464">
                  <c:v>269.54252763094667</c:v>
                </c:pt>
                <c:pt idx="465">
                  <c:v>186.45747236905336</c:v>
                </c:pt>
                <c:pt idx="466">
                  <c:v>144.45843344545892</c:v>
                </c:pt>
                <c:pt idx="467">
                  <c:v>117.9511052378664</c:v>
                </c:pt>
                <c:pt idx="468">
                  <c:v>108.93500720807305</c:v>
                </c:pt>
                <c:pt idx="469">
                  <c:v>146.68392599711677</c:v>
                </c:pt>
                <c:pt idx="470">
                  <c:v>275.5342383469486</c:v>
                </c:pt>
                <c:pt idx="471">
                  <c:v>449.60655934646809</c:v>
                </c:pt>
                <c:pt idx="472">
                  <c:v>696.15233061028357</c:v>
                </c:pt>
                <c:pt idx="473">
                  <c:v>944.77979336857277</c:v>
                </c:pt>
                <c:pt idx="474">
                  <c:v>1278.2612926477657</c:v>
                </c:pt>
                <c:pt idx="475">
                  <c:v>1716.5691975012014</c:v>
                </c:pt>
                <c:pt idx="476">
                  <c:v>2138.8992071119656</c:v>
                </c:pt>
                <c:pt idx="477">
                  <c:v>2886.6076405574245</c:v>
                </c:pt>
                <c:pt idx="478">
                  <c:v>4129.3158337337827</c:v>
                </c:pt>
                <c:pt idx="479">
                  <c:v>5282.0935848149929</c:v>
                </c:pt>
                <c:pt idx="480">
                  <c:v>6780.8475492551661</c:v>
                </c:pt>
                <c:pt idx="481">
                  <c:v>7760.9499038923595</c:v>
                </c:pt>
                <c:pt idx="482">
                  <c:v>8762.6201345506979</c:v>
                </c:pt>
                <c:pt idx="483">
                  <c:v>9413.6623017779912</c:v>
                </c:pt>
                <c:pt idx="484">
                  <c:v>10159.373498318117</c:v>
                </c:pt>
                <c:pt idx="485">
                  <c:v>11044.86388755406</c:v>
                </c:pt>
                <c:pt idx="486">
                  <c:v>11868.665905814514</c:v>
                </c:pt>
                <c:pt idx="487">
                  <c:v>12626.447260932244</c:v>
                </c:pt>
                <c:pt idx="488">
                  <c:v>13676.309106198942</c:v>
                </c:pt>
                <c:pt idx="489">
                  <c:v>14269.972369053339</c:v>
                </c:pt>
                <c:pt idx="490">
                  <c:v>14654.411941374339</c:v>
                </c:pt>
                <c:pt idx="491">
                  <c:v>15126.330490148966</c:v>
                </c:pt>
                <c:pt idx="492">
                  <c:v>15117.629384911103</c:v>
                </c:pt>
                <c:pt idx="493">
                  <c:v>14776.957832772707</c:v>
                </c:pt>
                <c:pt idx="494">
                  <c:v>14457.826765977896</c:v>
                </c:pt>
                <c:pt idx="495">
                  <c:v>14079.636833253246</c:v>
                </c:pt>
                <c:pt idx="496">
                  <c:v>13771.43464680442</c:v>
                </c:pt>
                <c:pt idx="497">
                  <c:v>13187.355838539164</c:v>
                </c:pt>
                <c:pt idx="498">
                  <c:v>12335.649567515618</c:v>
                </c:pt>
                <c:pt idx="499">
                  <c:v>11563.259851033157</c:v>
                </c:pt>
                <c:pt idx="500">
                  <c:v>10744.906295050456</c:v>
                </c:pt>
                <c:pt idx="501">
                  <c:v>10104.82039884671</c:v>
                </c:pt>
                <c:pt idx="502">
                  <c:v>9290.0344786160513</c:v>
                </c:pt>
                <c:pt idx="503">
                  <c:v>8554.7933685728021</c:v>
                </c:pt>
                <c:pt idx="504">
                  <c:v>7564.1067996155698</c:v>
                </c:pt>
                <c:pt idx="505">
                  <c:v>6770.9481018740989</c:v>
                </c:pt>
                <c:pt idx="506">
                  <c:v>6011.7127582892836</c:v>
                </c:pt>
                <c:pt idx="507">
                  <c:v>5666.704348870735</c:v>
                </c:pt>
                <c:pt idx="508">
                  <c:v>5065.1936568957244</c:v>
                </c:pt>
                <c:pt idx="509">
                  <c:v>4693.9632388274867</c:v>
                </c:pt>
                <c:pt idx="510">
                  <c:v>4258.2232099951943</c:v>
                </c:pt>
                <c:pt idx="511">
                  <c:v>3935.2711436809227</c:v>
                </c:pt>
                <c:pt idx="512">
                  <c:v>3638.1964199903896</c:v>
                </c:pt>
                <c:pt idx="513">
                  <c:v>3566.7227294569916</c:v>
                </c:pt>
                <c:pt idx="514">
                  <c:v>3520.3868332532438</c:v>
                </c:pt>
                <c:pt idx="515">
                  <c:v>3413.0792888034603</c:v>
                </c:pt>
                <c:pt idx="516">
                  <c:v>3352.363286881307</c:v>
                </c:pt>
                <c:pt idx="517">
                  <c:v>3246.0532196059589</c:v>
                </c:pt>
                <c:pt idx="518">
                  <c:v>3098.7141999038922</c:v>
                </c:pt>
                <c:pt idx="519">
                  <c:v>3193.810067275348</c:v>
                </c:pt>
                <c:pt idx="520">
                  <c:v>3299.4079769341665</c:v>
                </c:pt>
                <c:pt idx="521">
                  <c:v>3373.6755165785685</c:v>
                </c:pt>
                <c:pt idx="522">
                  <c:v>3763.9652811148485</c:v>
                </c:pt>
                <c:pt idx="523">
                  <c:v>3607.3819077366652</c:v>
                </c:pt>
                <c:pt idx="524">
                  <c:v>3166.0199423354156</c:v>
                </c:pt>
                <c:pt idx="525">
                  <c:v>2680.6639836617014</c:v>
                </c:pt>
                <c:pt idx="526">
                  <c:v>2391.9479817395486</c:v>
                </c:pt>
                <c:pt idx="527">
                  <c:v>2106.2015857760694</c:v>
                </c:pt>
                <c:pt idx="528">
                  <c:v>1881.6824843825084</c:v>
                </c:pt>
                <c:pt idx="529">
                  <c:v>1613.7103555982701</c:v>
                </c:pt>
                <c:pt idx="530">
                  <c:v>1230.1564151850073</c:v>
                </c:pt>
                <c:pt idx="531">
                  <c:v>991.85752042287356</c:v>
                </c:pt>
                <c:pt idx="532">
                  <c:v>928.28832292167226</c:v>
                </c:pt>
                <c:pt idx="533">
                  <c:v>912.45194617972129</c:v>
                </c:pt>
                <c:pt idx="534">
                  <c:v>815.50036040365205</c:v>
                </c:pt>
                <c:pt idx="535">
                  <c:v>881.38178760211429</c:v>
                </c:pt>
                <c:pt idx="536">
                  <c:v>918.95723209995208</c:v>
                </c:pt>
                <c:pt idx="537">
                  <c:v>813.73137914464201</c:v>
                </c:pt>
                <c:pt idx="538">
                  <c:v>594.5785679961557</c:v>
                </c:pt>
                <c:pt idx="539">
                  <c:v>450.57664584334452</c:v>
                </c:pt>
                <c:pt idx="540">
                  <c:v>326.34851033157139</c:v>
                </c:pt>
                <c:pt idx="541">
                  <c:v>263.89320038443054</c:v>
                </c:pt>
                <c:pt idx="542">
                  <c:v>367.09214320038438</c:v>
                </c:pt>
                <c:pt idx="543">
                  <c:v>535.60187409899095</c:v>
                </c:pt>
                <c:pt idx="544">
                  <c:v>673.69654012493993</c:v>
                </c:pt>
                <c:pt idx="545">
                  <c:v>772.84622777510822</c:v>
                </c:pt>
                <c:pt idx="546">
                  <c:v>822.51922152811153</c:v>
                </c:pt>
                <c:pt idx="547">
                  <c:v>773.50132148005764</c:v>
                </c:pt>
                <c:pt idx="548">
                  <c:v>730.04829408938019</c:v>
                </c:pt>
                <c:pt idx="549">
                  <c:v>653.06907736665062</c:v>
                </c:pt>
                <c:pt idx="550">
                  <c:v>662.51201345506968</c:v>
                </c:pt>
                <c:pt idx="551">
                  <c:v>669.90293128303699</c:v>
                </c:pt>
                <c:pt idx="552">
                  <c:v>631.61304661220572</c:v>
                </c:pt>
                <c:pt idx="553">
                  <c:v>568.72861604997593</c:v>
                </c:pt>
                <c:pt idx="554">
                  <c:v>591.06799615569446</c:v>
                </c:pt>
                <c:pt idx="555">
                  <c:v>495.11617011052374</c:v>
                </c:pt>
                <c:pt idx="556">
                  <c:v>479.08121095627109</c:v>
                </c:pt>
                <c:pt idx="557">
                  <c:v>475.62770302739068</c:v>
                </c:pt>
                <c:pt idx="558">
                  <c:v>479.88010571840459</c:v>
                </c:pt>
                <c:pt idx="559">
                  <c:v>455.82652570879384</c:v>
                </c:pt>
                <c:pt idx="560">
                  <c:v>415.4252763094666</c:v>
                </c:pt>
                <c:pt idx="561">
                  <c:v>380.58889956751563</c:v>
                </c:pt>
                <c:pt idx="562">
                  <c:v>323.01141278231626</c:v>
                </c:pt>
                <c:pt idx="563">
                  <c:v>364.55394041326286</c:v>
                </c:pt>
                <c:pt idx="564">
                  <c:v>348.08986064392121</c:v>
                </c:pt>
                <c:pt idx="565">
                  <c:v>393.17035079288803</c:v>
                </c:pt>
                <c:pt idx="566">
                  <c:v>405.26790004805389</c:v>
                </c:pt>
                <c:pt idx="567">
                  <c:v>409.66182123978859</c:v>
                </c:pt>
                <c:pt idx="568">
                  <c:v>431.91674675636716</c:v>
                </c:pt>
                <c:pt idx="569">
                  <c:v>419.90593464680444</c:v>
                </c:pt>
                <c:pt idx="570">
                  <c:v>485.44269581931769</c:v>
                </c:pt>
                <c:pt idx="571">
                  <c:v>452.45975492551662</c:v>
                </c:pt>
                <c:pt idx="572">
                  <c:v>459.53567996155692</c:v>
                </c:pt>
                <c:pt idx="573">
                  <c:v>669.95999519461793</c:v>
                </c:pt>
                <c:pt idx="574">
                  <c:v>760.26249399327253</c:v>
                </c:pt>
                <c:pt idx="575">
                  <c:v>891.11004324843816</c:v>
                </c:pt>
                <c:pt idx="576">
                  <c:v>850.51021143680919</c:v>
                </c:pt>
                <c:pt idx="577">
                  <c:v>856.78724171071599</c:v>
                </c:pt>
                <c:pt idx="578">
                  <c:v>912.62313791446422</c:v>
                </c:pt>
                <c:pt idx="579">
                  <c:v>1060.5898606439212</c:v>
                </c:pt>
                <c:pt idx="580">
                  <c:v>1126.6424795771266</c:v>
                </c:pt>
                <c:pt idx="581">
                  <c:v>1158.4841422393081</c:v>
                </c:pt>
                <c:pt idx="582">
                  <c:v>1138.3109082172032</c:v>
                </c:pt>
                <c:pt idx="583">
                  <c:v>1206.4178279673233</c:v>
                </c:pt>
                <c:pt idx="584">
                  <c:v>1074.3993272465161</c:v>
                </c:pt>
                <c:pt idx="585">
                  <c:v>1054.0275108121095</c:v>
                </c:pt>
                <c:pt idx="586">
                  <c:v>1024.155694377703</c:v>
                </c:pt>
                <c:pt idx="587">
                  <c:v>988.23282075925033</c:v>
                </c:pt>
                <c:pt idx="588">
                  <c:v>1049.1200144161462</c:v>
                </c:pt>
                <c:pt idx="589">
                  <c:v>1113.2324603555983</c:v>
                </c:pt>
                <c:pt idx="590">
                  <c:v>1227.6729937530033</c:v>
                </c:pt>
                <c:pt idx="591">
                  <c:v>1290.6144882268138</c:v>
                </c:pt>
                <c:pt idx="592">
                  <c:v>1201.4532676597792</c:v>
                </c:pt>
                <c:pt idx="593">
                  <c:v>1010.2891638635273</c:v>
                </c:pt>
                <c:pt idx="594">
                  <c:v>877.10199423354152</c:v>
                </c:pt>
                <c:pt idx="595">
                  <c:v>834.21732340221058</c:v>
                </c:pt>
                <c:pt idx="596">
                  <c:v>823.20398846708304</c:v>
                </c:pt>
                <c:pt idx="597">
                  <c:v>747.39572320999525</c:v>
                </c:pt>
                <c:pt idx="598">
                  <c:v>626.93380586256603</c:v>
                </c:pt>
                <c:pt idx="599">
                  <c:v>462.3614848630466</c:v>
                </c:pt>
                <c:pt idx="600">
                  <c:v>414.0283517539645</c:v>
                </c:pt>
                <c:pt idx="601">
                  <c:v>412.40088899567519</c:v>
                </c:pt>
                <c:pt idx="602">
                  <c:v>477.85319557904853</c:v>
                </c:pt>
                <c:pt idx="603">
                  <c:v>407.35187409899089</c:v>
                </c:pt>
                <c:pt idx="604">
                  <c:v>359.36112445939449</c:v>
                </c:pt>
                <c:pt idx="605">
                  <c:v>272.36604997597311</c:v>
                </c:pt>
                <c:pt idx="606">
                  <c:v>279.27078327727054</c:v>
                </c:pt>
                <c:pt idx="607">
                  <c:v>244.20615088899567</c:v>
                </c:pt>
                <c:pt idx="608">
                  <c:v>238.01357520422874</c:v>
                </c:pt>
                <c:pt idx="609">
                  <c:v>200.69377703027391</c:v>
                </c:pt>
                <c:pt idx="610">
                  <c:v>169.47981739548294</c:v>
                </c:pt>
                <c:pt idx="611">
                  <c:v>135.38527150408459</c:v>
                </c:pt>
                <c:pt idx="612">
                  <c:v>126.39656415185007</c:v>
                </c:pt>
                <c:pt idx="613">
                  <c:v>108.19317635752043</c:v>
                </c:pt>
                <c:pt idx="614">
                  <c:v>80.745434887073529</c:v>
                </c:pt>
                <c:pt idx="615">
                  <c:v>72.044329649207114</c:v>
                </c:pt>
                <c:pt idx="616">
                  <c:v>75.552618933205181</c:v>
                </c:pt>
                <c:pt idx="617">
                  <c:v>64.653411821239786</c:v>
                </c:pt>
                <c:pt idx="618">
                  <c:v>52.099351273426237</c:v>
                </c:pt>
                <c:pt idx="619">
                  <c:v>59.004084574723699</c:v>
                </c:pt>
                <c:pt idx="620">
                  <c:v>51.528712157616532</c:v>
                </c:pt>
                <c:pt idx="621">
                  <c:v>57.235103315713602</c:v>
                </c:pt>
                <c:pt idx="622">
                  <c:v>61.944017299375311</c:v>
                </c:pt>
                <c:pt idx="623">
                  <c:v>66.280874579529069</c:v>
                </c:pt>
                <c:pt idx="624">
                  <c:v>70.188611244593943</c:v>
                </c:pt>
                <c:pt idx="625">
                  <c:v>427.09598750600674</c:v>
                </c:pt>
                <c:pt idx="626">
                  <c:v>1492.6504084574724</c:v>
                </c:pt>
                <c:pt idx="627">
                  <c:v>2323.5854156655455</c:v>
                </c:pt>
                <c:pt idx="628">
                  <c:v>2897.3356559346466</c:v>
                </c:pt>
                <c:pt idx="629">
                  <c:v>3221.3719365689572</c:v>
                </c:pt>
                <c:pt idx="630">
                  <c:v>3223.0564632388277</c:v>
                </c:pt>
                <c:pt idx="631">
                  <c:v>3467.1758769822204</c:v>
                </c:pt>
                <c:pt idx="632">
                  <c:v>3547.4648005766462</c:v>
                </c:pt>
                <c:pt idx="633">
                  <c:v>3698.9694858241232</c:v>
                </c:pt>
                <c:pt idx="634">
                  <c:v>3816.2632148005769</c:v>
                </c:pt>
                <c:pt idx="635">
                  <c:v>4260.9622777510813</c:v>
                </c:pt>
                <c:pt idx="636">
                  <c:v>4466.2782316194143</c:v>
                </c:pt>
                <c:pt idx="637">
                  <c:v>4346.7864007688613</c:v>
                </c:pt>
                <c:pt idx="638">
                  <c:v>4033.7063911580972</c:v>
                </c:pt>
                <c:pt idx="639">
                  <c:v>3838.71900528592</c:v>
                </c:pt>
                <c:pt idx="640">
                  <c:v>3622.0747236905331</c:v>
                </c:pt>
                <c:pt idx="641">
                  <c:v>3534.7098750600671</c:v>
                </c:pt>
                <c:pt idx="642">
                  <c:v>3872.8135511773185</c:v>
                </c:pt>
                <c:pt idx="643">
                  <c:v>4158.3613647284956</c:v>
                </c:pt>
                <c:pt idx="644">
                  <c:v>4205.1537722248913</c:v>
                </c:pt>
                <c:pt idx="645">
                  <c:v>3817.746876501682</c:v>
                </c:pt>
                <c:pt idx="646">
                  <c:v>3225.5946660259492</c:v>
                </c:pt>
                <c:pt idx="647">
                  <c:v>2396.8280874579532</c:v>
                </c:pt>
                <c:pt idx="648">
                  <c:v>1777.5134550696782</c:v>
                </c:pt>
                <c:pt idx="649">
                  <c:v>1393.9298414223931</c:v>
                </c:pt>
                <c:pt idx="650">
                  <c:v>1232.438971648246</c:v>
                </c:pt>
                <c:pt idx="651">
                  <c:v>1172.7204469005287</c:v>
                </c:pt>
                <c:pt idx="652">
                  <c:v>1033.2859202306583</c:v>
                </c:pt>
                <c:pt idx="653">
                  <c:v>898.32976934166265</c:v>
                </c:pt>
                <c:pt idx="654">
                  <c:v>707.85043248438251</c:v>
                </c:pt>
                <c:pt idx="655">
                  <c:v>649.30285920230665</c:v>
                </c:pt>
                <c:pt idx="656">
                  <c:v>641.85487746275828</c:v>
                </c:pt>
                <c:pt idx="657">
                  <c:v>538.37061508889963</c:v>
                </c:pt>
                <c:pt idx="658">
                  <c:v>348.77462758289289</c:v>
                </c:pt>
                <c:pt idx="659">
                  <c:v>252.62193656895721</c:v>
                </c:pt>
                <c:pt idx="660">
                  <c:v>288.77306583373382</c:v>
                </c:pt>
                <c:pt idx="661">
                  <c:v>477.45374819798178</c:v>
                </c:pt>
                <c:pt idx="662">
                  <c:v>627.78976453628059</c:v>
                </c:pt>
                <c:pt idx="663">
                  <c:v>821.32087938491111</c:v>
                </c:pt>
                <c:pt idx="664">
                  <c:v>1276.5197020663143</c:v>
                </c:pt>
                <c:pt idx="665">
                  <c:v>1739.0797693416628</c:v>
                </c:pt>
                <c:pt idx="666">
                  <c:v>2244.5815713599231</c:v>
                </c:pt>
                <c:pt idx="667">
                  <c:v>2962.0735223450265</c:v>
                </c:pt>
                <c:pt idx="668">
                  <c:v>3564.6684286400769</c:v>
                </c:pt>
                <c:pt idx="669">
                  <c:v>4239.9056943777032</c:v>
                </c:pt>
                <c:pt idx="670">
                  <c:v>4783.5535800096104</c:v>
                </c:pt>
                <c:pt idx="671">
                  <c:v>5062.8243632868816</c:v>
                </c:pt>
                <c:pt idx="672">
                  <c:v>5342.7228495915433</c:v>
                </c:pt>
                <c:pt idx="673">
                  <c:v>5862.8900768861122</c:v>
                </c:pt>
                <c:pt idx="674">
                  <c:v>6041.5001201345513</c:v>
                </c:pt>
                <c:pt idx="675">
                  <c:v>6000.5282316194134</c:v>
                </c:pt>
                <c:pt idx="676">
                  <c:v>6284.25</c:v>
                </c:pt>
                <c:pt idx="677">
                  <c:v>6744.2992551657862</c:v>
                </c:pt>
                <c:pt idx="678">
                  <c:v>6926.2463959634797</c:v>
                </c:pt>
                <c:pt idx="679">
                  <c:v>6796.8551177318595</c:v>
                </c:pt>
                <c:pt idx="680">
                  <c:v>6815.9418548774629</c:v>
                </c:pt>
                <c:pt idx="681">
                  <c:v>7385.7250120134549</c:v>
                </c:pt>
                <c:pt idx="682">
                  <c:v>8211.7821960595866</c:v>
                </c:pt>
                <c:pt idx="683">
                  <c:v>8648.978495915424</c:v>
                </c:pt>
                <c:pt idx="684">
                  <c:v>8951.2734262373851</c:v>
                </c:pt>
                <c:pt idx="685">
                  <c:v>9399.9669629985583</c:v>
                </c:pt>
                <c:pt idx="686">
                  <c:v>9632.7603315713586</c:v>
                </c:pt>
                <c:pt idx="687">
                  <c:v>10068.899807784721</c:v>
                </c:pt>
                <c:pt idx="688">
                  <c:v>10024.047573282076</c:v>
                </c:pt>
                <c:pt idx="689">
                  <c:v>10302.090341182124</c:v>
                </c:pt>
                <c:pt idx="690">
                  <c:v>11058.559226333493</c:v>
                </c:pt>
                <c:pt idx="691">
                  <c:v>11799.933565593466</c:v>
                </c:pt>
                <c:pt idx="692">
                  <c:v>12441.160740028832</c:v>
                </c:pt>
                <c:pt idx="693">
                  <c:v>13059.989187890436</c:v>
                </c:pt>
                <c:pt idx="694">
                  <c:v>13733.715401249399</c:v>
                </c:pt>
                <c:pt idx="695">
                  <c:v>14283.439452186449</c:v>
                </c:pt>
                <c:pt idx="696">
                  <c:v>14770.452546852475</c:v>
                </c:pt>
                <c:pt idx="697">
                  <c:v>15020.107160019223</c:v>
                </c:pt>
                <c:pt idx="698">
                  <c:v>15292.073762614127</c:v>
                </c:pt>
                <c:pt idx="699">
                  <c:v>15565.494353676118</c:v>
                </c:pt>
                <c:pt idx="700">
                  <c:v>15851.014776549733</c:v>
                </c:pt>
                <c:pt idx="701">
                  <c:v>16092.993152330611</c:v>
                </c:pt>
                <c:pt idx="702">
                  <c:v>16392.094786160498</c:v>
                </c:pt>
                <c:pt idx="703">
                  <c:v>16698.014416146085</c:v>
                </c:pt>
                <c:pt idx="704">
                  <c:v>16805.093704949544</c:v>
                </c:pt>
                <c:pt idx="705">
                  <c:v>16891.461076405576</c:v>
                </c:pt>
                <c:pt idx="706">
                  <c:v>16892.202907256127</c:v>
                </c:pt>
                <c:pt idx="707">
                  <c:v>17000.281955790484</c:v>
                </c:pt>
                <c:pt idx="708">
                  <c:v>16894.0860163383</c:v>
                </c:pt>
                <c:pt idx="709">
                  <c:v>16899.450024026912</c:v>
                </c:pt>
                <c:pt idx="710">
                  <c:v>16680.808505526187</c:v>
                </c:pt>
                <c:pt idx="711">
                  <c:v>15929.904493032196</c:v>
                </c:pt>
                <c:pt idx="712">
                  <c:v>16166.605598270064</c:v>
                </c:pt>
                <c:pt idx="713">
                  <c:v>16161.355718404613</c:v>
                </c:pt>
                <c:pt idx="714">
                  <c:v>16161.12746275829</c:v>
                </c:pt>
                <c:pt idx="715">
                  <c:v>16371.693296492072</c:v>
                </c:pt>
                <c:pt idx="716">
                  <c:v>16295.02907256127</c:v>
                </c:pt>
                <c:pt idx="717">
                  <c:v>16023.375180201827</c:v>
                </c:pt>
                <c:pt idx="718">
                  <c:v>15965.770302739069</c:v>
                </c:pt>
                <c:pt idx="719">
                  <c:v>15963.971648246037</c:v>
                </c:pt>
                <c:pt idx="720">
                  <c:v>16110.826765977896</c:v>
                </c:pt>
                <c:pt idx="721">
                  <c:v>16246.723330129746</c:v>
                </c:pt>
                <c:pt idx="722">
                  <c:v>16289.464199903892</c:v>
                </c:pt>
                <c:pt idx="723">
                  <c:v>16001.747957712638</c:v>
                </c:pt>
                <c:pt idx="724">
                  <c:v>15872.641999038924</c:v>
                </c:pt>
                <c:pt idx="725">
                  <c:v>15651.318476693898</c:v>
                </c:pt>
                <c:pt idx="726">
                  <c:v>15185.135992311389</c:v>
                </c:pt>
                <c:pt idx="727">
                  <c:v>15307.793728976454</c:v>
                </c:pt>
                <c:pt idx="728">
                  <c:v>14740.977895242673</c:v>
                </c:pt>
                <c:pt idx="729">
                  <c:v>14272.626982220087</c:v>
                </c:pt>
                <c:pt idx="730">
                  <c:v>13639.331691494473</c:v>
                </c:pt>
                <c:pt idx="731">
                  <c:v>13523.948462277751</c:v>
                </c:pt>
                <c:pt idx="732">
                  <c:v>13101.390197020663</c:v>
                </c:pt>
                <c:pt idx="733">
                  <c:v>12015.863407015857</c:v>
                </c:pt>
                <c:pt idx="734">
                  <c:v>10831.159538683325</c:v>
                </c:pt>
                <c:pt idx="735">
                  <c:v>10365.689211917348</c:v>
                </c:pt>
                <c:pt idx="736">
                  <c:v>11004.633829889477</c:v>
                </c:pt>
                <c:pt idx="737">
                  <c:v>11735.565473330129</c:v>
                </c:pt>
                <c:pt idx="738">
                  <c:v>13150.636352715042</c:v>
                </c:pt>
                <c:pt idx="739">
                  <c:v>14269.458793849109</c:v>
                </c:pt>
                <c:pt idx="740">
                  <c:v>15427.342623738587</c:v>
                </c:pt>
                <c:pt idx="741">
                  <c:v>16357.342864007689</c:v>
                </c:pt>
                <c:pt idx="742">
                  <c:v>16782.526069197502</c:v>
                </c:pt>
                <c:pt idx="743">
                  <c:v>16823.840341182124</c:v>
                </c:pt>
                <c:pt idx="744">
                  <c:v>17055.889596347912</c:v>
                </c:pt>
              </c:numCache>
            </c:numRef>
          </c:val>
          <c:extLst>
            <c:ext xmlns:c16="http://schemas.microsoft.com/office/drawing/2014/chart" uri="{C3380CC4-5D6E-409C-BE32-E72D297353CC}">
              <c16:uniqueId val="{00000002-F0A9-4B92-BF37-4E436F9BC8AF}"/>
            </c:ext>
          </c:extLst>
        </c:ser>
        <c:ser>
          <c:idx val="4"/>
          <c:order val="4"/>
          <c:tx>
            <c:strRef>
              <c:f>'Rok 2030'!$M$1</c:f>
              <c:strCache>
                <c:ptCount val="1"/>
                <c:pt idx="0">
                  <c:v>Wind Offshore</c:v>
                </c:pt>
              </c:strCache>
            </c:strRef>
          </c:tx>
          <c:spPr>
            <a:solidFill>
              <a:schemeClr val="accent4">
                <a:lumMod val="60000"/>
                <a:lumOff val="40000"/>
              </a:schemeClr>
            </a:solidFill>
            <a:ln>
              <a:noFill/>
            </a:ln>
            <a:effectLst/>
          </c:spPr>
          <c:val>
            <c:numRef>
              <c:f>'Rok 2030'!$M$2:$M$746</c:f>
              <c:numCache>
                <c:formatCode>#,##0</c:formatCode>
                <c:ptCount val="745"/>
                <c:pt idx="1">
                  <c:v>5252.7285999999995</c:v>
                </c:pt>
                <c:pt idx="2">
                  <c:v>4038.1649999999995</c:v>
                </c:pt>
                <c:pt idx="3">
                  <c:v>2968.3823499999999</c:v>
                </c:pt>
                <c:pt idx="4">
                  <c:v>3312.3298500000001</c:v>
                </c:pt>
                <c:pt idx="5">
                  <c:v>4044.91</c:v>
                </c:pt>
                <c:pt idx="6">
                  <c:v>4250.5374999999995</c:v>
                </c:pt>
                <c:pt idx="7">
                  <c:v>4272.173749999999</c:v>
                </c:pt>
                <c:pt idx="8">
                  <c:v>4337.5812500000002</c:v>
                </c:pt>
                <c:pt idx="9">
                  <c:v>4121.29</c:v>
                </c:pt>
                <c:pt idx="10">
                  <c:v>4012.1473499999997</c:v>
                </c:pt>
                <c:pt idx="11">
                  <c:v>3948.5325000000003</c:v>
                </c:pt>
                <c:pt idx="12">
                  <c:v>4298.4887500000004</c:v>
                </c:pt>
                <c:pt idx="13">
                  <c:v>4984.5074999999997</c:v>
                </c:pt>
                <c:pt idx="14">
                  <c:v>5423.38375</c:v>
                </c:pt>
                <c:pt idx="15">
                  <c:v>5700</c:v>
                </c:pt>
                <c:pt idx="16">
                  <c:v>5700</c:v>
                </c:pt>
                <c:pt idx="17">
                  <c:v>5700</c:v>
                </c:pt>
                <c:pt idx="18">
                  <c:v>5810.2360999999992</c:v>
                </c:pt>
                <c:pt idx="19">
                  <c:v>5321.1760999999997</c:v>
                </c:pt>
                <c:pt idx="20">
                  <c:v>4590.78</c:v>
                </c:pt>
                <c:pt idx="21">
                  <c:v>4027.81</c:v>
                </c:pt>
                <c:pt idx="22">
                  <c:v>3745.9212499999999</c:v>
                </c:pt>
                <c:pt idx="23">
                  <c:v>3277.9987499999997</c:v>
                </c:pt>
                <c:pt idx="24">
                  <c:v>2858.0749999999998</c:v>
                </c:pt>
                <c:pt idx="25">
                  <c:v>2604.7936</c:v>
                </c:pt>
                <c:pt idx="26">
                  <c:v>2333.9485999999997</c:v>
                </c:pt>
                <c:pt idx="27">
                  <c:v>1994.01485</c:v>
                </c:pt>
                <c:pt idx="28">
                  <c:v>2105.6161000000002</c:v>
                </c:pt>
                <c:pt idx="29">
                  <c:v>2352.3786</c:v>
                </c:pt>
                <c:pt idx="30">
                  <c:v>2831.5699999999997</c:v>
                </c:pt>
                <c:pt idx="31">
                  <c:v>3430.3787499999999</c:v>
                </c:pt>
                <c:pt idx="32">
                  <c:v>4196.9337499999992</c:v>
                </c:pt>
                <c:pt idx="33">
                  <c:v>4895.5162499999997</c:v>
                </c:pt>
                <c:pt idx="34">
                  <c:v>5051.3399999999992</c:v>
                </c:pt>
                <c:pt idx="35">
                  <c:v>5045.236249999999</c:v>
                </c:pt>
                <c:pt idx="36">
                  <c:v>4868.9875000000002</c:v>
                </c:pt>
                <c:pt idx="37">
                  <c:v>4709.4473499999995</c:v>
                </c:pt>
                <c:pt idx="38">
                  <c:v>4676.28</c:v>
                </c:pt>
                <c:pt idx="39">
                  <c:v>5037.5060999999996</c:v>
                </c:pt>
                <c:pt idx="40">
                  <c:v>5364.5787499999997</c:v>
                </c:pt>
                <c:pt idx="41">
                  <c:v>5705.415</c:v>
                </c:pt>
                <c:pt idx="42">
                  <c:v>5700</c:v>
                </c:pt>
                <c:pt idx="43">
                  <c:v>5700</c:v>
                </c:pt>
                <c:pt idx="44">
                  <c:v>5700</c:v>
                </c:pt>
                <c:pt idx="45">
                  <c:v>5700</c:v>
                </c:pt>
                <c:pt idx="46">
                  <c:v>5700</c:v>
                </c:pt>
                <c:pt idx="47">
                  <c:v>5738.3685999999998</c:v>
                </c:pt>
                <c:pt idx="48">
                  <c:v>5414.9524999999994</c:v>
                </c:pt>
                <c:pt idx="49">
                  <c:v>5405.7375000000002</c:v>
                </c:pt>
                <c:pt idx="50">
                  <c:v>5348.1674999999996</c:v>
                </c:pt>
                <c:pt idx="51">
                  <c:v>5217.21</c:v>
                </c:pt>
                <c:pt idx="52">
                  <c:v>5237.3737499999997</c:v>
                </c:pt>
                <c:pt idx="53">
                  <c:v>5389.40985</c:v>
                </c:pt>
                <c:pt idx="54">
                  <c:v>5227.0187500000002</c:v>
                </c:pt>
                <c:pt idx="55">
                  <c:v>5163.7373499999994</c:v>
                </c:pt>
                <c:pt idx="56">
                  <c:v>5218.5874999999996</c:v>
                </c:pt>
                <c:pt idx="57">
                  <c:v>5059.7950000000001</c:v>
                </c:pt>
                <c:pt idx="58">
                  <c:v>5164.4973499999996</c:v>
                </c:pt>
                <c:pt idx="59">
                  <c:v>5145.0337499999996</c:v>
                </c:pt>
                <c:pt idx="60">
                  <c:v>5151.0187500000002</c:v>
                </c:pt>
                <c:pt idx="61">
                  <c:v>4979.4012499999999</c:v>
                </c:pt>
                <c:pt idx="62">
                  <c:v>4647.5899999999992</c:v>
                </c:pt>
                <c:pt idx="63">
                  <c:v>4268.4811</c:v>
                </c:pt>
                <c:pt idx="64">
                  <c:v>3784.0286000000001</c:v>
                </c:pt>
                <c:pt idx="65">
                  <c:v>3535.3537500000002</c:v>
                </c:pt>
                <c:pt idx="66">
                  <c:v>3391.9749999999999</c:v>
                </c:pt>
                <c:pt idx="67">
                  <c:v>3322.2810999999997</c:v>
                </c:pt>
                <c:pt idx="68">
                  <c:v>3109.8848499999999</c:v>
                </c:pt>
                <c:pt idx="69">
                  <c:v>2772.7060999999999</c:v>
                </c:pt>
                <c:pt idx="70">
                  <c:v>2684.3561</c:v>
                </c:pt>
                <c:pt idx="71">
                  <c:v>2412.15735</c:v>
                </c:pt>
                <c:pt idx="72">
                  <c:v>2333.0698499999999</c:v>
                </c:pt>
                <c:pt idx="73">
                  <c:v>2161.6062499999998</c:v>
                </c:pt>
                <c:pt idx="74">
                  <c:v>2016.8385999999998</c:v>
                </c:pt>
                <c:pt idx="75">
                  <c:v>2047.6185999999998</c:v>
                </c:pt>
                <c:pt idx="76">
                  <c:v>2125.8748499999997</c:v>
                </c:pt>
                <c:pt idx="77">
                  <c:v>2625.1711</c:v>
                </c:pt>
                <c:pt idx="78">
                  <c:v>2986.1948499999999</c:v>
                </c:pt>
                <c:pt idx="79">
                  <c:v>3471.7987499999999</c:v>
                </c:pt>
                <c:pt idx="80">
                  <c:v>4160.1687499999998</c:v>
                </c:pt>
                <c:pt idx="81">
                  <c:v>4870.2937499999998</c:v>
                </c:pt>
                <c:pt idx="82">
                  <c:v>5163.0248499999998</c:v>
                </c:pt>
                <c:pt idx="83">
                  <c:v>5391.998599999999</c:v>
                </c:pt>
                <c:pt idx="84">
                  <c:v>5544.0935999999992</c:v>
                </c:pt>
                <c:pt idx="85">
                  <c:v>5700</c:v>
                </c:pt>
                <c:pt idx="86">
                  <c:v>5700</c:v>
                </c:pt>
                <c:pt idx="87">
                  <c:v>5700</c:v>
                </c:pt>
                <c:pt idx="88">
                  <c:v>5700</c:v>
                </c:pt>
                <c:pt idx="89">
                  <c:v>5700</c:v>
                </c:pt>
                <c:pt idx="90">
                  <c:v>5700</c:v>
                </c:pt>
                <c:pt idx="91">
                  <c:v>5700</c:v>
                </c:pt>
                <c:pt idx="92">
                  <c:v>5700</c:v>
                </c:pt>
                <c:pt idx="93">
                  <c:v>5700</c:v>
                </c:pt>
                <c:pt idx="94">
                  <c:v>5700</c:v>
                </c:pt>
                <c:pt idx="95">
                  <c:v>5700</c:v>
                </c:pt>
                <c:pt idx="96">
                  <c:v>5700</c:v>
                </c:pt>
                <c:pt idx="97">
                  <c:v>5700</c:v>
                </c:pt>
                <c:pt idx="98">
                  <c:v>5700</c:v>
                </c:pt>
                <c:pt idx="99">
                  <c:v>5700</c:v>
                </c:pt>
                <c:pt idx="100">
                  <c:v>5700</c:v>
                </c:pt>
                <c:pt idx="101">
                  <c:v>5700</c:v>
                </c:pt>
                <c:pt idx="102">
                  <c:v>5700</c:v>
                </c:pt>
                <c:pt idx="103">
                  <c:v>5700</c:v>
                </c:pt>
                <c:pt idx="104">
                  <c:v>5700</c:v>
                </c:pt>
                <c:pt idx="105">
                  <c:v>5700</c:v>
                </c:pt>
                <c:pt idx="106">
                  <c:v>5700</c:v>
                </c:pt>
                <c:pt idx="107">
                  <c:v>5700</c:v>
                </c:pt>
                <c:pt idx="108">
                  <c:v>5700</c:v>
                </c:pt>
                <c:pt idx="109">
                  <c:v>5700</c:v>
                </c:pt>
                <c:pt idx="110">
                  <c:v>5700</c:v>
                </c:pt>
                <c:pt idx="111">
                  <c:v>5700</c:v>
                </c:pt>
                <c:pt idx="112">
                  <c:v>5700</c:v>
                </c:pt>
                <c:pt idx="113">
                  <c:v>5700</c:v>
                </c:pt>
                <c:pt idx="114">
                  <c:v>5839.7924999999996</c:v>
                </c:pt>
                <c:pt idx="115">
                  <c:v>5556.2536</c:v>
                </c:pt>
                <c:pt idx="116">
                  <c:v>5293.875</c:v>
                </c:pt>
                <c:pt idx="117">
                  <c:v>4791.7287500000002</c:v>
                </c:pt>
                <c:pt idx="118">
                  <c:v>4329.3523499999992</c:v>
                </c:pt>
                <c:pt idx="119">
                  <c:v>3612.2324999999996</c:v>
                </c:pt>
                <c:pt idx="120">
                  <c:v>2995.4811</c:v>
                </c:pt>
                <c:pt idx="121">
                  <c:v>2262.0573499999996</c:v>
                </c:pt>
                <c:pt idx="122">
                  <c:v>1804.2761</c:v>
                </c:pt>
                <c:pt idx="123">
                  <c:v>1468.18985</c:v>
                </c:pt>
                <c:pt idx="124">
                  <c:v>1213.2925</c:v>
                </c:pt>
                <c:pt idx="125">
                  <c:v>978.03734999999983</c:v>
                </c:pt>
                <c:pt idx="126">
                  <c:v>842.24625000000003</c:v>
                </c:pt>
                <c:pt idx="127">
                  <c:v>811.33609999999999</c:v>
                </c:pt>
                <c:pt idx="128">
                  <c:v>885.43610000000001</c:v>
                </c:pt>
                <c:pt idx="129">
                  <c:v>1005.765</c:v>
                </c:pt>
                <c:pt idx="130">
                  <c:v>1232.3637499999998</c:v>
                </c:pt>
                <c:pt idx="131">
                  <c:v>1462.9885999999999</c:v>
                </c:pt>
                <c:pt idx="132">
                  <c:v>1637.6223500000001</c:v>
                </c:pt>
                <c:pt idx="133">
                  <c:v>1876.155</c:v>
                </c:pt>
                <c:pt idx="134">
                  <c:v>2171.4985999999999</c:v>
                </c:pt>
                <c:pt idx="135">
                  <c:v>2547.1523499999998</c:v>
                </c:pt>
                <c:pt idx="136">
                  <c:v>2956.2698499999997</c:v>
                </c:pt>
                <c:pt idx="137">
                  <c:v>3524.2510999999995</c:v>
                </c:pt>
                <c:pt idx="138">
                  <c:v>3919.0710999999997</c:v>
                </c:pt>
                <c:pt idx="139">
                  <c:v>4098.9535999999998</c:v>
                </c:pt>
                <c:pt idx="140">
                  <c:v>4083.7536</c:v>
                </c:pt>
                <c:pt idx="141">
                  <c:v>3600.4762499999997</c:v>
                </c:pt>
                <c:pt idx="142">
                  <c:v>3386.3225000000002</c:v>
                </c:pt>
                <c:pt idx="143">
                  <c:v>3374.5899999999997</c:v>
                </c:pt>
                <c:pt idx="144">
                  <c:v>3182.17985</c:v>
                </c:pt>
                <c:pt idx="145">
                  <c:v>2928.7787499999999</c:v>
                </c:pt>
                <c:pt idx="146">
                  <c:v>2686.9562499999997</c:v>
                </c:pt>
                <c:pt idx="147">
                  <c:v>2406.8611000000001</c:v>
                </c:pt>
                <c:pt idx="148">
                  <c:v>2123.3573499999998</c:v>
                </c:pt>
                <c:pt idx="149">
                  <c:v>1803.2310999999997</c:v>
                </c:pt>
                <c:pt idx="150">
                  <c:v>1580.6935999999998</c:v>
                </c:pt>
                <c:pt idx="151">
                  <c:v>1399.2074999999998</c:v>
                </c:pt>
                <c:pt idx="152">
                  <c:v>1207.4386</c:v>
                </c:pt>
                <c:pt idx="153">
                  <c:v>1060.3900000000001</c:v>
                </c:pt>
                <c:pt idx="154">
                  <c:v>935.57234999999991</c:v>
                </c:pt>
                <c:pt idx="155">
                  <c:v>765.40359999999998</c:v>
                </c:pt>
                <c:pt idx="156">
                  <c:v>668.39625000000001</c:v>
                </c:pt>
                <c:pt idx="157">
                  <c:v>551.41609999999991</c:v>
                </c:pt>
                <c:pt idx="158">
                  <c:v>522.63110000000006</c:v>
                </c:pt>
                <c:pt idx="159">
                  <c:v>631.70249999999999</c:v>
                </c:pt>
                <c:pt idx="160">
                  <c:v>876.69609999999989</c:v>
                </c:pt>
                <c:pt idx="161">
                  <c:v>1139.9885999999999</c:v>
                </c:pt>
                <c:pt idx="162">
                  <c:v>1479.20985</c:v>
                </c:pt>
                <c:pt idx="163">
                  <c:v>1908.0398499999999</c:v>
                </c:pt>
                <c:pt idx="164">
                  <c:v>2261.8787499999999</c:v>
                </c:pt>
                <c:pt idx="165">
                  <c:v>2347.4974999999999</c:v>
                </c:pt>
                <c:pt idx="166">
                  <c:v>2579.4399999999996</c:v>
                </c:pt>
                <c:pt idx="167">
                  <c:v>2740.3225000000002</c:v>
                </c:pt>
                <c:pt idx="168">
                  <c:v>2918.3999999999996</c:v>
                </c:pt>
                <c:pt idx="169">
                  <c:v>3128.0649999999996</c:v>
                </c:pt>
                <c:pt idx="170">
                  <c:v>3327.3274999999999</c:v>
                </c:pt>
                <c:pt idx="171">
                  <c:v>3414.5374999999999</c:v>
                </c:pt>
                <c:pt idx="172">
                  <c:v>3533.1098499999998</c:v>
                </c:pt>
                <c:pt idx="173">
                  <c:v>3617.9211</c:v>
                </c:pt>
                <c:pt idx="174">
                  <c:v>3804.5961000000002</c:v>
                </c:pt>
                <c:pt idx="175">
                  <c:v>3899.4174999999996</c:v>
                </c:pt>
                <c:pt idx="176">
                  <c:v>4037.23875</c:v>
                </c:pt>
                <c:pt idx="177">
                  <c:v>4094.7374999999997</c:v>
                </c:pt>
                <c:pt idx="178">
                  <c:v>3992.6485999999995</c:v>
                </c:pt>
                <c:pt idx="179">
                  <c:v>3751.0987500000001</c:v>
                </c:pt>
                <c:pt idx="180">
                  <c:v>3337.73</c:v>
                </c:pt>
                <c:pt idx="181">
                  <c:v>3195.2185999999997</c:v>
                </c:pt>
                <c:pt idx="182">
                  <c:v>3315.9512499999996</c:v>
                </c:pt>
                <c:pt idx="183">
                  <c:v>3566.0985999999998</c:v>
                </c:pt>
                <c:pt idx="184">
                  <c:v>3871.6898500000002</c:v>
                </c:pt>
                <c:pt idx="185">
                  <c:v>4128.4511000000002</c:v>
                </c:pt>
                <c:pt idx="186">
                  <c:v>4114.9373500000002</c:v>
                </c:pt>
                <c:pt idx="187">
                  <c:v>4107.9310999999998</c:v>
                </c:pt>
                <c:pt idx="188">
                  <c:v>4124.0335999999998</c:v>
                </c:pt>
                <c:pt idx="189">
                  <c:v>3811.3762499999998</c:v>
                </c:pt>
                <c:pt idx="190">
                  <c:v>3314.9423499999998</c:v>
                </c:pt>
                <c:pt idx="191">
                  <c:v>2928.8737499999997</c:v>
                </c:pt>
                <c:pt idx="192">
                  <c:v>2867.2424999999998</c:v>
                </c:pt>
                <c:pt idx="193">
                  <c:v>2871.1612500000001</c:v>
                </c:pt>
                <c:pt idx="194">
                  <c:v>2683.2873499999996</c:v>
                </c:pt>
                <c:pt idx="195">
                  <c:v>2655.9748499999996</c:v>
                </c:pt>
                <c:pt idx="196">
                  <c:v>2660.5699999999997</c:v>
                </c:pt>
                <c:pt idx="197">
                  <c:v>2524.03125</c:v>
                </c:pt>
                <c:pt idx="198">
                  <c:v>2380.5574999999999</c:v>
                </c:pt>
                <c:pt idx="199">
                  <c:v>2377.7435999999998</c:v>
                </c:pt>
                <c:pt idx="200">
                  <c:v>2416.1587499999996</c:v>
                </c:pt>
                <c:pt idx="201">
                  <c:v>2483.2999999999997</c:v>
                </c:pt>
                <c:pt idx="202">
                  <c:v>2442.9848499999998</c:v>
                </c:pt>
                <c:pt idx="203">
                  <c:v>2498.2510999999995</c:v>
                </c:pt>
                <c:pt idx="204">
                  <c:v>2388.0985999999998</c:v>
                </c:pt>
                <c:pt idx="205">
                  <c:v>2070.1336000000001</c:v>
                </c:pt>
                <c:pt idx="206">
                  <c:v>1845.6486</c:v>
                </c:pt>
                <c:pt idx="207">
                  <c:v>1850.3273499999998</c:v>
                </c:pt>
                <c:pt idx="208">
                  <c:v>1850.0774999999999</c:v>
                </c:pt>
                <c:pt idx="209">
                  <c:v>1781.6185999999998</c:v>
                </c:pt>
                <c:pt idx="210">
                  <c:v>1727.3735999999999</c:v>
                </c:pt>
                <c:pt idx="211">
                  <c:v>1645.6849999999999</c:v>
                </c:pt>
                <c:pt idx="212">
                  <c:v>1577.4275</c:v>
                </c:pt>
                <c:pt idx="213">
                  <c:v>1628.13375</c:v>
                </c:pt>
                <c:pt idx="214">
                  <c:v>1592.4137499999999</c:v>
                </c:pt>
                <c:pt idx="215">
                  <c:v>1516.1287499999999</c:v>
                </c:pt>
                <c:pt idx="216">
                  <c:v>1377.9873499999999</c:v>
                </c:pt>
                <c:pt idx="217">
                  <c:v>1312.1875</c:v>
                </c:pt>
                <c:pt idx="218">
                  <c:v>1141.6624999999999</c:v>
                </c:pt>
                <c:pt idx="219">
                  <c:v>1022.7111</c:v>
                </c:pt>
                <c:pt idx="220">
                  <c:v>1120.2761</c:v>
                </c:pt>
                <c:pt idx="221">
                  <c:v>1085.0899999999999</c:v>
                </c:pt>
                <c:pt idx="222">
                  <c:v>1090.4574999999998</c:v>
                </c:pt>
                <c:pt idx="223">
                  <c:v>1002.9986</c:v>
                </c:pt>
                <c:pt idx="224">
                  <c:v>994.5911000000001</c:v>
                </c:pt>
                <c:pt idx="225">
                  <c:v>953.20624999999995</c:v>
                </c:pt>
                <c:pt idx="226">
                  <c:v>971.43484999999998</c:v>
                </c:pt>
                <c:pt idx="227">
                  <c:v>833.30484999999999</c:v>
                </c:pt>
                <c:pt idx="228">
                  <c:v>793.14359999999999</c:v>
                </c:pt>
                <c:pt idx="229">
                  <c:v>857.77874999999995</c:v>
                </c:pt>
                <c:pt idx="230">
                  <c:v>863.14625000000001</c:v>
                </c:pt>
                <c:pt idx="231">
                  <c:v>842.87610000000006</c:v>
                </c:pt>
                <c:pt idx="232">
                  <c:v>850.13124999999991</c:v>
                </c:pt>
                <c:pt idx="233">
                  <c:v>937.13984999999991</c:v>
                </c:pt>
                <c:pt idx="234">
                  <c:v>945.99860000000001</c:v>
                </c:pt>
                <c:pt idx="235">
                  <c:v>973.04984999999988</c:v>
                </c:pt>
                <c:pt idx="236">
                  <c:v>976.08984999999996</c:v>
                </c:pt>
                <c:pt idx="237">
                  <c:v>1045.9262499999998</c:v>
                </c:pt>
                <c:pt idx="238">
                  <c:v>1194.6135999999999</c:v>
                </c:pt>
                <c:pt idx="239">
                  <c:v>1323.89625</c:v>
                </c:pt>
                <c:pt idx="240">
                  <c:v>1511.2011</c:v>
                </c:pt>
                <c:pt idx="241">
                  <c:v>1809.42985</c:v>
                </c:pt>
                <c:pt idx="242">
                  <c:v>2065.8462499999996</c:v>
                </c:pt>
                <c:pt idx="243">
                  <c:v>2495.27</c:v>
                </c:pt>
                <c:pt idx="244">
                  <c:v>2974.6760999999997</c:v>
                </c:pt>
                <c:pt idx="245">
                  <c:v>3451.7660999999998</c:v>
                </c:pt>
                <c:pt idx="246">
                  <c:v>4044.8387500000003</c:v>
                </c:pt>
                <c:pt idx="247">
                  <c:v>4530.74</c:v>
                </c:pt>
                <c:pt idx="248">
                  <c:v>4964.3323499999997</c:v>
                </c:pt>
                <c:pt idx="249">
                  <c:v>5223.5398499999992</c:v>
                </c:pt>
                <c:pt idx="250">
                  <c:v>5266.23</c:v>
                </c:pt>
                <c:pt idx="251">
                  <c:v>5129.2761</c:v>
                </c:pt>
                <c:pt idx="252">
                  <c:v>4828.3635999999997</c:v>
                </c:pt>
                <c:pt idx="253">
                  <c:v>4593.6062499999998</c:v>
                </c:pt>
                <c:pt idx="254">
                  <c:v>4405.779849999999</c:v>
                </c:pt>
                <c:pt idx="255">
                  <c:v>4295.3774999999996</c:v>
                </c:pt>
                <c:pt idx="256">
                  <c:v>4444.2424999999994</c:v>
                </c:pt>
                <c:pt idx="257">
                  <c:v>4491.03</c:v>
                </c:pt>
                <c:pt idx="258">
                  <c:v>4402.5612499999997</c:v>
                </c:pt>
                <c:pt idx="259">
                  <c:v>4240.49125</c:v>
                </c:pt>
                <c:pt idx="260">
                  <c:v>4000.6523499999994</c:v>
                </c:pt>
                <c:pt idx="261">
                  <c:v>3837.7149999999997</c:v>
                </c:pt>
                <c:pt idx="262">
                  <c:v>3849.7923499999997</c:v>
                </c:pt>
                <c:pt idx="263">
                  <c:v>3812.3024999999998</c:v>
                </c:pt>
                <c:pt idx="264">
                  <c:v>3591.95</c:v>
                </c:pt>
                <c:pt idx="265">
                  <c:v>3411.26</c:v>
                </c:pt>
                <c:pt idx="266">
                  <c:v>3542.8710999999998</c:v>
                </c:pt>
                <c:pt idx="267">
                  <c:v>3668.7337499999999</c:v>
                </c:pt>
                <c:pt idx="268">
                  <c:v>3903.4910999999997</c:v>
                </c:pt>
                <c:pt idx="269">
                  <c:v>4388.7035999999998</c:v>
                </c:pt>
                <c:pt idx="270">
                  <c:v>4776.9923499999995</c:v>
                </c:pt>
                <c:pt idx="271">
                  <c:v>5196.6899999999996</c:v>
                </c:pt>
                <c:pt idx="272">
                  <c:v>5381.9760999999999</c:v>
                </c:pt>
                <c:pt idx="273">
                  <c:v>5557.0136000000002</c:v>
                </c:pt>
                <c:pt idx="274">
                  <c:v>5339.2137499999999</c:v>
                </c:pt>
                <c:pt idx="275">
                  <c:v>5279.6610999999994</c:v>
                </c:pt>
                <c:pt idx="276">
                  <c:v>5432.8010999999997</c:v>
                </c:pt>
                <c:pt idx="277">
                  <c:v>5677.9124999999995</c:v>
                </c:pt>
                <c:pt idx="278">
                  <c:v>5700</c:v>
                </c:pt>
                <c:pt idx="279">
                  <c:v>5700</c:v>
                </c:pt>
                <c:pt idx="280">
                  <c:v>5700</c:v>
                </c:pt>
                <c:pt idx="281">
                  <c:v>5700</c:v>
                </c:pt>
                <c:pt idx="282">
                  <c:v>5700</c:v>
                </c:pt>
                <c:pt idx="283">
                  <c:v>5700</c:v>
                </c:pt>
                <c:pt idx="284">
                  <c:v>5700</c:v>
                </c:pt>
                <c:pt idx="285">
                  <c:v>5700</c:v>
                </c:pt>
                <c:pt idx="286">
                  <c:v>5700</c:v>
                </c:pt>
                <c:pt idx="287">
                  <c:v>5700</c:v>
                </c:pt>
                <c:pt idx="288">
                  <c:v>5756.9411</c:v>
                </c:pt>
                <c:pt idx="289">
                  <c:v>5600.8323499999997</c:v>
                </c:pt>
                <c:pt idx="290">
                  <c:v>5602.2924999999996</c:v>
                </c:pt>
                <c:pt idx="291">
                  <c:v>5655.4573499999997</c:v>
                </c:pt>
                <c:pt idx="292">
                  <c:v>5632.5860999999995</c:v>
                </c:pt>
                <c:pt idx="293">
                  <c:v>5698.967349999999</c:v>
                </c:pt>
                <c:pt idx="294">
                  <c:v>5700</c:v>
                </c:pt>
                <c:pt idx="295">
                  <c:v>5887.0074999999997</c:v>
                </c:pt>
                <c:pt idx="296">
                  <c:v>5832.4537499999997</c:v>
                </c:pt>
                <c:pt idx="297">
                  <c:v>5611.3649999999998</c:v>
                </c:pt>
                <c:pt idx="298">
                  <c:v>5068.1075000000001</c:v>
                </c:pt>
                <c:pt idx="299">
                  <c:v>4659.6673499999997</c:v>
                </c:pt>
                <c:pt idx="300">
                  <c:v>4432.6173499999995</c:v>
                </c:pt>
                <c:pt idx="301">
                  <c:v>4216.2311</c:v>
                </c:pt>
                <c:pt idx="302">
                  <c:v>4151.4885999999997</c:v>
                </c:pt>
                <c:pt idx="303">
                  <c:v>4276.19985</c:v>
                </c:pt>
                <c:pt idx="304">
                  <c:v>4550.1674999999996</c:v>
                </c:pt>
                <c:pt idx="305">
                  <c:v>4639.3962499999998</c:v>
                </c:pt>
                <c:pt idx="306">
                  <c:v>5019.1587499999996</c:v>
                </c:pt>
                <c:pt idx="307">
                  <c:v>5324.67875</c:v>
                </c:pt>
                <c:pt idx="308">
                  <c:v>5624.9860999999992</c:v>
                </c:pt>
                <c:pt idx="309">
                  <c:v>5738.6412499999997</c:v>
                </c:pt>
                <c:pt idx="310">
                  <c:v>5796.9712499999996</c:v>
                </c:pt>
                <c:pt idx="311">
                  <c:v>5789.13375</c:v>
                </c:pt>
                <c:pt idx="312">
                  <c:v>5700</c:v>
                </c:pt>
                <c:pt idx="313">
                  <c:v>5700</c:v>
                </c:pt>
                <c:pt idx="314">
                  <c:v>5700</c:v>
                </c:pt>
                <c:pt idx="315">
                  <c:v>5700</c:v>
                </c:pt>
                <c:pt idx="316">
                  <c:v>5700</c:v>
                </c:pt>
                <c:pt idx="317">
                  <c:v>5700</c:v>
                </c:pt>
                <c:pt idx="318">
                  <c:v>5700</c:v>
                </c:pt>
                <c:pt idx="319">
                  <c:v>5811.6610999999994</c:v>
                </c:pt>
                <c:pt idx="320">
                  <c:v>5543.5825000000004</c:v>
                </c:pt>
                <c:pt idx="321">
                  <c:v>5089.8748499999992</c:v>
                </c:pt>
                <c:pt idx="322">
                  <c:v>4567.8261000000002</c:v>
                </c:pt>
                <c:pt idx="323">
                  <c:v>4161.9148499999992</c:v>
                </c:pt>
                <c:pt idx="324">
                  <c:v>3713.1699999999996</c:v>
                </c:pt>
                <c:pt idx="325">
                  <c:v>3484.3510999999999</c:v>
                </c:pt>
                <c:pt idx="326">
                  <c:v>3205.2049999999999</c:v>
                </c:pt>
                <c:pt idx="327">
                  <c:v>3128.8135999999995</c:v>
                </c:pt>
                <c:pt idx="328">
                  <c:v>3538.9399999999996</c:v>
                </c:pt>
                <c:pt idx="329">
                  <c:v>4560.59375</c:v>
                </c:pt>
                <c:pt idx="330">
                  <c:v>5517.9087499999996</c:v>
                </c:pt>
                <c:pt idx="331">
                  <c:v>5700</c:v>
                </c:pt>
                <c:pt idx="332">
                  <c:v>5700</c:v>
                </c:pt>
                <c:pt idx="333">
                  <c:v>5700</c:v>
                </c:pt>
                <c:pt idx="334">
                  <c:v>5700</c:v>
                </c:pt>
                <c:pt idx="335">
                  <c:v>5700</c:v>
                </c:pt>
                <c:pt idx="336">
                  <c:v>5700</c:v>
                </c:pt>
                <c:pt idx="337">
                  <c:v>5700</c:v>
                </c:pt>
                <c:pt idx="338">
                  <c:v>5448.0011000000004</c:v>
                </c:pt>
                <c:pt idx="339">
                  <c:v>5171.4560999999994</c:v>
                </c:pt>
                <c:pt idx="340">
                  <c:v>5133.0761000000002</c:v>
                </c:pt>
                <c:pt idx="341">
                  <c:v>5139.7260999999999</c:v>
                </c:pt>
                <c:pt idx="342">
                  <c:v>5044.51235</c:v>
                </c:pt>
                <c:pt idx="343">
                  <c:v>5592.7810999999992</c:v>
                </c:pt>
                <c:pt idx="344">
                  <c:v>5372.8561</c:v>
                </c:pt>
                <c:pt idx="345">
                  <c:v>5361.7524999999996</c:v>
                </c:pt>
                <c:pt idx="346">
                  <c:v>5461.4075000000003</c:v>
                </c:pt>
                <c:pt idx="347">
                  <c:v>5399.3724999999995</c:v>
                </c:pt>
                <c:pt idx="348">
                  <c:v>5282.1786000000002</c:v>
                </c:pt>
                <c:pt idx="349">
                  <c:v>4849.7385999999997</c:v>
                </c:pt>
                <c:pt idx="350">
                  <c:v>4527.5812500000002</c:v>
                </c:pt>
                <c:pt idx="351">
                  <c:v>4504.4962499999992</c:v>
                </c:pt>
                <c:pt idx="352">
                  <c:v>4542.2473499999996</c:v>
                </c:pt>
                <c:pt idx="353">
                  <c:v>5015.9648499999994</c:v>
                </c:pt>
                <c:pt idx="354">
                  <c:v>5552.311099999999</c:v>
                </c:pt>
                <c:pt idx="355">
                  <c:v>5700</c:v>
                </c:pt>
                <c:pt idx="356">
                  <c:v>5700</c:v>
                </c:pt>
                <c:pt idx="357">
                  <c:v>5700</c:v>
                </c:pt>
                <c:pt idx="358">
                  <c:v>5700</c:v>
                </c:pt>
                <c:pt idx="359">
                  <c:v>5700</c:v>
                </c:pt>
                <c:pt idx="360">
                  <c:v>5700</c:v>
                </c:pt>
                <c:pt idx="361">
                  <c:v>5700</c:v>
                </c:pt>
                <c:pt idx="362">
                  <c:v>5700</c:v>
                </c:pt>
                <c:pt idx="363">
                  <c:v>5700</c:v>
                </c:pt>
                <c:pt idx="364">
                  <c:v>5527.48</c:v>
                </c:pt>
                <c:pt idx="365">
                  <c:v>5227.90985</c:v>
                </c:pt>
                <c:pt idx="366">
                  <c:v>4816.7023499999996</c:v>
                </c:pt>
                <c:pt idx="367">
                  <c:v>4367.5898499999994</c:v>
                </c:pt>
                <c:pt idx="368">
                  <c:v>4047.1548499999994</c:v>
                </c:pt>
                <c:pt idx="369">
                  <c:v>3882.8760999999995</c:v>
                </c:pt>
                <c:pt idx="370">
                  <c:v>3350.7925</c:v>
                </c:pt>
                <c:pt idx="371">
                  <c:v>2188.1711</c:v>
                </c:pt>
                <c:pt idx="372">
                  <c:v>1425.9737500000001</c:v>
                </c:pt>
                <c:pt idx="373">
                  <c:v>1191.22875</c:v>
                </c:pt>
                <c:pt idx="374">
                  <c:v>1317.8998499999998</c:v>
                </c:pt>
                <c:pt idx="375">
                  <c:v>1893.74235</c:v>
                </c:pt>
                <c:pt idx="376">
                  <c:v>2933.2798499999999</c:v>
                </c:pt>
                <c:pt idx="377">
                  <c:v>4145.63375</c:v>
                </c:pt>
                <c:pt idx="378">
                  <c:v>5037.0662499999999</c:v>
                </c:pt>
                <c:pt idx="379">
                  <c:v>5195.7523499999998</c:v>
                </c:pt>
                <c:pt idx="380">
                  <c:v>4936.97235</c:v>
                </c:pt>
                <c:pt idx="381">
                  <c:v>4648.9798499999997</c:v>
                </c:pt>
                <c:pt idx="382">
                  <c:v>4420.92</c:v>
                </c:pt>
                <c:pt idx="383">
                  <c:v>4098.6923499999994</c:v>
                </c:pt>
                <c:pt idx="384">
                  <c:v>3906.6849999999999</c:v>
                </c:pt>
                <c:pt idx="385">
                  <c:v>4088.6223500000001</c:v>
                </c:pt>
                <c:pt idx="386">
                  <c:v>4147.3912499999997</c:v>
                </c:pt>
                <c:pt idx="387">
                  <c:v>4174.4662500000004</c:v>
                </c:pt>
                <c:pt idx="388">
                  <c:v>4259.0998499999996</c:v>
                </c:pt>
                <c:pt idx="389">
                  <c:v>4085.3325</c:v>
                </c:pt>
                <c:pt idx="390">
                  <c:v>4128.2962499999994</c:v>
                </c:pt>
                <c:pt idx="391">
                  <c:v>4104.3799999999992</c:v>
                </c:pt>
                <c:pt idx="392">
                  <c:v>4045.8723500000001</c:v>
                </c:pt>
                <c:pt idx="393">
                  <c:v>3936.5387500000002</c:v>
                </c:pt>
                <c:pt idx="394">
                  <c:v>3840.9335999999998</c:v>
                </c:pt>
                <c:pt idx="395">
                  <c:v>3838.9860999999996</c:v>
                </c:pt>
                <c:pt idx="396">
                  <c:v>3746.1824999999999</c:v>
                </c:pt>
                <c:pt idx="397">
                  <c:v>3651.4674999999997</c:v>
                </c:pt>
                <c:pt idx="398">
                  <c:v>3603.2198499999995</c:v>
                </c:pt>
                <c:pt idx="399">
                  <c:v>3357.8586</c:v>
                </c:pt>
                <c:pt idx="400">
                  <c:v>3322.9223499999998</c:v>
                </c:pt>
                <c:pt idx="401">
                  <c:v>3221.7235999999998</c:v>
                </c:pt>
                <c:pt idx="402">
                  <c:v>3319.585</c:v>
                </c:pt>
                <c:pt idx="403">
                  <c:v>3051.6260999999995</c:v>
                </c:pt>
                <c:pt idx="404">
                  <c:v>2542.2836000000002</c:v>
                </c:pt>
                <c:pt idx="405">
                  <c:v>2227.1448499999997</c:v>
                </c:pt>
                <c:pt idx="406">
                  <c:v>1937.25235</c:v>
                </c:pt>
                <c:pt idx="407">
                  <c:v>1469.8637499999998</c:v>
                </c:pt>
                <c:pt idx="408">
                  <c:v>1132.4836</c:v>
                </c:pt>
                <c:pt idx="409">
                  <c:v>1225.08485</c:v>
                </c:pt>
                <c:pt idx="410">
                  <c:v>1103.8525</c:v>
                </c:pt>
                <c:pt idx="411">
                  <c:v>1152.0060999999998</c:v>
                </c:pt>
                <c:pt idx="412">
                  <c:v>1474.5662499999999</c:v>
                </c:pt>
                <c:pt idx="413">
                  <c:v>1516.9960999999998</c:v>
                </c:pt>
                <c:pt idx="414">
                  <c:v>1523.4675</c:v>
                </c:pt>
                <c:pt idx="415">
                  <c:v>1414.6449999999998</c:v>
                </c:pt>
                <c:pt idx="416">
                  <c:v>1165.2462499999999</c:v>
                </c:pt>
                <c:pt idx="417">
                  <c:v>933.58875</c:v>
                </c:pt>
                <c:pt idx="418">
                  <c:v>782.57484999999997</c:v>
                </c:pt>
                <c:pt idx="419">
                  <c:v>835.67984999999999</c:v>
                </c:pt>
                <c:pt idx="420">
                  <c:v>846.55735000000004</c:v>
                </c:pt>
                <c:pt idx="421">
                  <c:v>841.09485000000006</c:v>
                </c:pt>
                <c:pt idx="422">
                  <c:v>974.89</c:v>
                </c:pt>
                <c:pt idx="423">
                  <c:v>1099.4711</c:v>
                </c:pt>
                <c:pt idx="424">
                  <c:v>1223.0185999999999</c:v>
                </c:pt>
                <c:pt idx="425">
                  <c:v>1476.2173499999999</c:v>
                </c:pt>
                <c:pt idx="426">
                  <c:v>1548.2036000000001</c:v>
                </c:pt>
                <c:pt idx="427">
                  <c:v>1322.3886</c:v>
                </c:pt>
                <c:pt idx="428">
                  <c:v>1116.7249999999999</c:v>
                </c:pt>
                <c:pt idx="429">
                  <c:v>1006.83375</c:v>
                </c:pt>
                <c:pt idx="430">
                  <c:v>953.57484999999997</c:v>
                </c:pt>
                <c:pt idx="431">
                  <c:v>1026.7961</c:v>
                </c:pt>
                <c:pt idx="432">
                  <c:v>1120.5249999999999</c:v>
                </c:pt>
                <c:pt idx="433">
                  <c:v>1083.5585999999998</c:v>
                </c:pt>
                <c:pt idx="434">
                  <c:v>990.89749999999992</c:v>
                </c:pt>
                <c:pt idx="435">
                  <c:v>860.02359999999999</c:v>
                </c:pt>
                <c:pt idx="436">
                  <c:v>871.70859999999993</c:v>
                </c:pt>
                <c:pt idx="437">
                  <c:v>830.65625</c:v>
                </c:pt>
                <c:pt idx="438">
                  <c:v>810.61124999999993</c:v>
                </c:pt>
                <c:pt idx="439">
                  <c:v>742.8886</c:v>
                </c:pt>
                <c:pt idx="440">
                  <c:v>854.71500000000003</c:v>
                </c:pt>
                <c:pt idx="441">
                  <c:v>978.33375000000001</c:v>
                </c:pt>
                <c:pt idx="442">
                  <c:v>935.95234999999991</c:v>
                </c:pt>
                <c:pt idx="443">
                  <c:v>776.31624999999997</c:v>
                </c:pt>
                <c:pt idx="444">
                  <c:v>640.43110000000001</c:v>
                </c:pt>
                <c:pt idx="445">
                  <c:v>631.08499999999992</c:v>
                </c:pt>
                <c:pt idx="446">
                  <c:v>637.3075</c:v>
                </c:pt>
                <c:pt idx="447">
                  <c:v>647.8287499999999</c:v>
                </c:pt>
                <c:pt idx="448">
                  <c:v>654.11109999999996</c:v>
                </c:pt>
                <c:pt idx="449">
                  <c:v>701.50374999999997</c:v>
                </c:pt>
                <c:pt idx="450">
                  <c:v>710.07749999999999</c:v>
                </c:pt>
                <c:pt idx="451">
                  <c:v>810.69484999999997</c:v>
                </c:pt>
                <c:pt idx="452">
                  <c:v>889.86500000000001</c:v>
                </c:pt>
                <c:pt idx="453">
                  <c:v>1007.9623499999999</c:v>
                </c:pt>
                <c:pt idx="454">
                  <c:v>946.4849999999999</c:v>
                </c:pt>
                <c:pt idx="455">
                  <c:v>878.78609999999992</c:v>
                </c:pt>
                <c:pt idx="456">
                  <c:v>756.95999999999992</c:v>
                </c:pt>
                <c:pt idx="457">
                  <c:v>670.53375000000005</c:v>
                </c:pt>
                <c:pt idx="458">
                  <c:v>540.47874999999988</c:v>
                </c:pt>
                <c:pt idx="459">
                  <c:v>475.22609999999997</c:v>
                </c:pt>
                <c:pt idx="460">
                  <c:v>393.22874999999999</c:v>
                </c:pt>
                <c:pt idx="461">
                  <c:v>296.45984999999996</c:v>
                </c:pt>
                <c:pt idx="462">
                  <c:v>243.40235000000001</c:v>
                </c:pt>
                <c:pt idx="463">
                  <c:v>154.11374999999998</c:v>
                </c:pt>
                <c:pt idx="464">
                  <c:v>112.18359999999998</c:v>
                </c:pt>
                <c:pt idx="465">
                  <c:v>77.6036</c:v>
                </c:pt>
                <c:pt idx="466">
                  <c:v>60.123599999999996</c:v>
                </c:pt>
                <c:pt idx="467">
                  <c:v>49.091249999999995</c:v>
                </c:pt>
                <c:pt idx="468">
                  <c:v>45.338749999999997</c:v>
                </c:pt>
                <c:pt idx="469">
                  <c:v>61.049849999999999</c:v>
                </c:pt>
                <c:pt idx="470">
                  <c:v>114.67734999999999</c:v>
                </c:pt>
                <c:pt idx="471">
                  <c:v>187.12625</c:v>
                </c:pt>
                <c:pt idx="472">
                  <c:v>289.73859999999996</c:v>
                </c:pt>
                <c:pt idx="473">
                  <c:v>393.21735000000001</c:v>
                </c:pt>
                <c:pt idx="474">
                  <c:v>532.01234999999997</c:v>
                </c:pt>
                <c:pt idx="475">
                  <c:v>714.43610000000001</c:v>
                </c:pt>
                <c:pt idx="476">
                  <c:v>890.20984999999996</c:v>
                </c:pt>
                <c:pt idx="477">
                  <c:v>1201.4060999999999</c:v>
                </c:pt>
                <c:pt idx="478">
                  <c:v>1718.6212499999999</c:v>
                </c:pt>
                <c:pt idx="479">
                  <c:v>2198.40735</c:v>
                </c:pt>
                <c:pt idx="480">
                  <c:v>2822.1887499999998</c:v>
                </c:pt>
                <c:pt idx="481">
                  <c:v>3230.1073499999998</c:v>
                </c:pt>
                <c:pt idx="482">
                  <c:v>3647.0024999999996</c:v>
                </c:pt>
                <c:pt idx="483">
                  <c:v>3917.9662499999999</c:v>
                </c:pt>
                <c:pt idx="484">
                  <c:v>4228.3312500000002</c:v>
                </c:pt>
                <c:pt idx="485">
                  <c:v>4596.8723499999996</c:v>
                </c:pt>
                <c:pt idx="486">
                  <c:v>4939.7387500000004</c:v>
                </c:pt>
                <c:pt idx="487">
                  <c:v>5255.1273499999998</c:v>
                </c:pt>
                <c:pt idx="488">
                  <c:v>5692.0798499999992</c:v>
                </c:pt>
                <c:pt idx="489">
                  <c:v>5700</c:v>
                </c:pt>
                <c:pt idx="490">
                  <c:v>5700</c:v>
                </c:pt>
                <c:pt idx="491">
                  <c:v>5700</c:v>
                </c:pt>
                <c:pt idx="492">
                  <c:v>5700</c:v>
                </c:pt>
                <c:pt idx="493">
                  <c:v>5700</c:v>
                </c:pt>
                <c:pt idx="494">
                  <c:v>5700</c:v>
                </c:pt>
                <c:pt idx="495">
                  <c:v>5859.9448499999999</c:v>
                </c:pt>
                <c:pt idx="496">
                  <c:v>5731.6710999999996</c:v>
                </c:pt>
                <c:pt idx="497">
                  <c:v>5488.5774999999994</c:v>
                </c:pt>
                <c:pt idx="498">
                  <c:v>5134.09735</c:v>
                </c:pt>
                <c:pt idx="499">
                  <c:v>4812.6287499999999</c:v>
                </c:pt>
                <c:pt idx="500">
                  <c:v>4472.03</c:v>
                </c:pt>
                <c:pt idx="501">
                  <c:v>4205.6262500000003</c:v>
                </c:pt>
                <c:pt idx="502">
                  <c:v>3866.51235</c:v>
                </c:pt>
                <c:pt idx="503">
                  <c:v>3560.5050000000001</c:v>
                </c:pt>
                <c:pt idx="504">
                  <c:v>3148.1812499999996</c:v>
                </c:pt>
                <c:pt idx="505">
                  <c:v>2818.0685999999996</c:v>
                </c:pt>
                <c:pt idx="506">
                  <c:v>2502.07485</c:v>
                </c:pt>
                <c:pt idx="507">
                  <c:v>2358.4823499999998</c:v>
                </c:pt>
                <c:pt idx="508">
                  <c:v>2108.1336000000001</c:v>
                </c:pt>
                <c:pt idx="509">
                  <c:v>1953.6274999999998</c:v>
                </c:pt>
                <c:pt idx="510">
                  <c:v>1772.2724999999998</c:v>
                </c:pt>
                <c:pt idx="511">
                  <c:v>1637.8598500000001</c:v>
                </c:pt>
                <c:pt idx="512">
                  <c:v>1514.2173499999999</c:v>
                </c:pt>
                <c:pt idx="513">
                  <c:v>1484.4699999999998</c:v>
                </c:pt>
                <c:pt idx="514">
                  <c:v>1465.1849999999999</c:v>
                </c:pt>
                <c:pt idx="515">
                  <c:v>1420.5236</c:v>
                </c:pt>
                <c:pt idx="516">
                  <c:v>1395.2536</c:v>
                </c:pt>
                <c:pt idx="517">
                  <c:v>1351.0073500000001</c:v>
                </c:pt>
                <c:pt idx="518">
                  <c:v>1289.6848500000001</c:v>
                </c:pt>
                <c:pt idx="519">
                  <c:v>1329.2637499999998</c:v>
                </c:pt>
                <c:pt idx="520">
                  <c:v>1373.2136</c:v>
                </c:pt>
                <c:pt idx="521">
                  <c:v>1404.12375</c:v>
                </c:pt>
                <c:pt idx="522">
                  <c:v>1566.5623499999999</c:v>
                </c:pt>
                <c:pt idx="523">
                  <c:v>1501.3923499999999</c:v>
                </c:pt>
                <c:pt idx="524">
                  <c:v>1317.6975</c:v>
                </c:pt>
                <c:pt idx="525">
                  <c:v>1115.69235</c:v>
                </c:pt>
                <c:pt idx="526">
                  <c:v>995.52874999999995</c:v>
                </c:pt>
                <c:pt idx="527">
                  <c:v>876.60109999999997</c:v>
                </c:pt>
                <c:pt idx="528">
                  <c:v>783.15625</c:v>
                </c:pt>
                <c:pt idx="529">
                  <c:v>671.62625000000003</c:v>
                </c:pt>
                <c:pt idx="530">
                  <c:v>511.99109999999996</c:v>
                </c:pt>
                <c:pt idx="531">
                  <c:v>412.81110000000001</c:v>
                </c:pt>
                <c:pt idx="532">
                  <c:v>386.35359999999997</c:v>
                </c:pt>
                <c:pt idx="533">
                  <c:v>379.76249999999999</c:v>
                </c:pt>
                <c:pt idx="534">
                  <c:v>339.41124999999994</c:v>
                </c:pt>
                <c:pt idx="535">
                  <c:v>366.83109999999994</c:v>
                </c:pt>
                <c:pt idx="536">
                  <c:v>382.47</c:v>
                </c:pt>
                <c:pt idx="537">
                  <c:v>338.67500000000001</c:v>
                </c:pt>
                <c:pt idx="538">
                  <c:v>247.46359999999999</c:v>
                </c:pt>
                <c:pt idx="539">
                  <c:v>187.53</c:v>
                </c:pt>
                <c:pt idx="540">
                  <c:v>135.82624999999999</c:v>
                </c:pt>
                <c:pt idx="541">
                  <c:v>109.83234999999999</c:v>
                </c:pt>
                <c:pt idx="542">
                  <c:v>152.78374999999997</c:v>
                </c:pt>
                <c:pt idx="543">
                  <c:v>222.91749999999999</c:v>
                </c:pt>
                <c:pt idx="544">
                  <c:v>280.39249999999998</c:v>
                </c:pt>
                <c:pt idx="545">
                  <c:v>321.65859999999998</c:v>
                </c:pt>
                <c:pt idx="546">
                  <c:v>342.33249999999998</c:v>
                </c:pt>
                <c:pt idx="547">
                  <c:v>321.93124999999998</c:v>
                </c:pt>
                <c:pt idx="548">
                  <c:v>303.84610000000004</c:v>
                </c:pt>
                <c:pt idx="549">
                  <c:v>271.80734999999999</c:v>
                </c:pt>
                <c:pt idx="550">
                  <c:v>275.73750000000001</c:v>
                </c:pt>
                <c:pt idx="551">
                  <c:v>278.81360000000001</c:v>
                </c:pt>
                <c:pt idx="552">
                  <c:v>262.87735000000004</c:v>
                </c:pt>
                <c:pt idx="553">
                  <c:v>236.70484999999999</c:v>
                </c:pt>
                <c:pt idx="554">
                  <c:v>246.00249999999997</c:v>
                </c:pt>
                <c:pt idx="555">
                  <c:v>206.06735</c:v>
                </c:pt>
                <c:pt idx="556">
                  <c:v>199.39359999999999</c:v>
                </c:pt>
                <c:pt idx="557">
                  <c:v>197.95624999999998</c:v>
                </c:pt>
                <c:pt idx="558">
                  <c:v>199.7261</c:v>
                </c:pt>
                <c:pt idx="559">
                  <c:v>189.71499999999997</c:v>
                </c:pt>
                <c:pt idx="560">
                  <c:v>172.9</c:v>
                </c:pt>
                <c:pt idx="561">
                  <c:v>158.40109999999999</c:v>
                </c:pt>
                <c:pt idx="562">
                  <c:v>134.43735000000001</c:v>
                </c:pt>
                <c:pt idx="563">
                  <c:v>151.72735</c:v>
                </c:pt>
                <c:pt idx="564">
                  <c:v>144.875</c:v>
                </c:pt>
                <c:pt idx="565">
                  <c:v>163.63749999999999</c:v>
                </c:pt>
                <c:pt idx="566">
                  <c:v>168.67250000000001</c:v>
                </c:pt>
                <c:pt idx="567">
                  <c:v>170.50125</c:v>
                </c:pt>
                <c:pt idx="568">
                  <c:v>179.76374999999999</c:v>
                </c:pt>
                <c:pt idx="569">
                  <c:v>174.76485</c:v>
                </c:pt>
                <c:pt idx="570">
                  <c:v>202.04124999999999</c:v>
                </c:pt>
                <c:pt idx="571">
                  <c:v>188.31375</c:v>
                </c:pt>
                <c:pt idx="572">
                  <c:v>191.25874999999999</c:v>
                </c:pt>
                <c:pt idx="573">
                  <c:v>278.83734999999996</c:v>
                </c:pt>
                <c:pt idx="574">
                  <c:v>316.42124999999999</c:v>
                </c:pt>
                <c:pt idx="575">
                  <c:v>370.87999999999994</c:v>
                </c:pt>
                <c:pt idx="576">
                  <c:v>353.98235</c:v>
                </c:pt>
                <c:pt idx="577">
                  <c:v>356.59485000000001</c:v>
                </c:pt>
                <c:pt idx="578">
                  <c:v>379.83374999999995</c:v>
                </c:pt>
                <c:pt idx="579">
                  <c:v>441.41749999999996</c:v>
                </c:pt>
                <c:pt idx="580">
                  <c:v>468.90859999999998</c:v>
                </c:pt>
                <c:pt idx="581">
                  <c:v>482.16109999999998</c:v>
                </c:pt>
                <c:pt idx="582">
                  <c:v>473.76499999999999</c:v>
                </c:pt>
                <c:pt idx="583">
                  <c:v>502.11109999999996</c:v>
                </c:pt>
                <c:pt idx="584">
                  <c:v>447.16499999999996</c:v>
                </c:pt>
                <c:pt idx="585">
                  <c:v>438.68624999999997</c:v>
                </c:pt>
                <c:pt idx="586">
                  <c:v>426.25359999999995</c:v>
                </c:pt>
                <c:pt idx="587">
                  <c:v>411.30249999999995</c:v>
                </c:pt>
                <c:pt idx="588">
                  <c:v>436.64374999999995</c:v>
                </c:pt>
                <c:pt idx="589">
                  <c:v>463.32735000000002</c:v>
                </c:pt>
                <c:pt idx="590">
                  <c:v>510.95749999999998</c:v>
                </c:pt>
                <c:pt idx="591">
                  <c:v>537.15374999999995</c:v>
                </c:pt>
                <c:pt idx="592">
                  <c:v>500.04485000000005</c:v>
                </c:pt>
                <c:pt idx="593">
                  <c:v>420.48235</c:v>
                </c:pt>
                <c:pt idx="594">
                  <c:v>365.04984999999994</c:v>
                </c:pt>
                <c:pt idx="595">
                  <c:v>347.20125000000002</c:v>
                </c:pt>
                <c:pt idx="596">
                  <c:v>342.61749999999995</c:v>
                </c:pt>
                <c:pt idx="597">
                  <c:v>311.06609999999995</c:v>
                </c:pt>
                <c:pt idx="598">
                  <c:v>260.92984999999999</c:v>
                </c:pt>
                <c:pt idx="599">
                  <c:v>192.43484999999998</c:v>
                </c:pt>
                <c:pt idx="600">
                  <c:v>172.3186</c:v>
                </c:pt>
                <c:pt idx="601">
                  <c:v>171.64125000000001</c:v>
                </c:pt>
                <c:pt idx="602">
                  <c:v>198.88249999999999</c:v>
                </c:pt>
                <c:pt idx="603">
                  <c:v>169.53984999999997</c:v>
                </c:pt>
                <c:pt idx="604">
                  <c:v>149.56609999999998</c:v>
                </c:pt>
                <c:pt idx="605">
                  <c:v>113.35875</c:v>
                </c:pt>
                <c:pt idx="606">
                  <c:v>116.23249999999999</c:v>
                </c:pt>
                <c:pt idx="607">
                  <c:v>101.6386</c:v>
                </c:pt>
                <c:pt idx="608">
                  <c:v>99.061250000000001</c:v>
                </c:pt>
                <c:pt idx="609">
                  <c:v>83.528749999999988</c:v>
                </c:pt>
                <c:pt idx="610">
                  <c:v>70.537499999999994</c:v>
                </c:pt>
                <c:pt idx="611">
                  <c:v>56.347349999999999</c:v>
                </c:pt>
                <c:pt idx="612">
                  <c:v>52.606249999999996</c:v>
                </c:pt>
                <c:pt idx="613">
                  <c:v>45.029999999999994</c:v>
                </c:pt>
                <c:pt idx="614">
                  <c:v>33.606249999999996</c:v>
                </c:pt>
                <c:pt idx="615">
                  <c:v>29.984849999999998</c:v>
                </c:pt>
                <c:pt idx="616">
                  <c:v>31.445</c:v>
                </c:pt>
                <c:pt idx="617">
                  <c:v>26.908749999999998</c:v>
                </c:pt>
                <c:pt idx="618">
                  <c:v>21.68375</c:v>
                </c:pt>
                <c:pt idx="619">
                  <c:v>24.557500000000001</c:v>
                </c:pt>
                <c:pt idx="620">
                  <c:v>21.446249999999999</c:v>
                </c:pt>
                <c:pt idx="621">
                  <c:v>23.821249999999999</c:v>
                </c:pt>
                <c:pt idx="622">
                  <c:v>25.781100000000002</c:v>
                </c:pt>
                <c:pt idx="623">
                  <c:v>27.586099999999998</c:v>
                </c:pt>
                <c:pt idx="624">
                  <c:v>29.212499999999999</c:v>
                </c:pt>
                <c:pt idx="625">
                  <c:v>177.75735</c:v>
                </c:pt>
                <c:pt idx="626">
                  <c:v>621.24109999999996</c:v>
                </c:pt>
                <c:pt idx="627">
                  <c:v>967.07624999999996</c:v>
                </c:pt>
                <c:pt idx="628">
                  <c:v>1205.8710999999998</c:v>
                </c:pt>
                <c:pt idx="629">
                  <c:v>1340.7349999999999</c:v>
                </c:pt>
                <c:pt idx="630">
                  <c:v>1341.4360999999999</c:v>
                </c:pt>
                <c:pt idx="631">
                  <c:v>1443.0386000000001</c:v>
                </c:pt>
                <c:pt idx="632">
                  <c:v>1476.4548499999999</c:v>
                </c:pt>
                <c:pt idx="633">
                  <c:v>1539.5110999999999</c:v>
                </c:pt>
                <c:pt idx="634">
                  <c:v>1588.3287499999999</c:v>
                </c:pt>
                <c:pt idx="635">
                  <c:v>1773.4124999999999</c:v>
                </c:pt>
                <c:pt idx="636">
                  <c:v>1858.865</c:v>
                </c:pt>
                <c:pt idx="637">
                  <c:v>1809.1324999999999</c:v>
                </c:pt>
                <c:pt idx="638">
                  <c:v>1678.8286000000001</c:v>
                </c:pt>
                <c:pt idx="639">
                  <c:v>1597.6748499999999</c:v>
                </c:pt>
                <c:pt idx="640">
                  <c:v>1507.5074999999999</c:v>
                </c:pt>
                <c:pt idx="641">
                  <c:v>1471.14625</c:v>
                </c:pt>
                <c:pt idx="642">
                  <c:v>1611.865</c:v>
                </c:pt>
                <c:pt idx="643">
                  <c:v>1730.7099999999998</c:v>
                </c:pt>
                <c:pt idx="644">
                  <c:v>1750.1849999999999</c:v>
                </c:pt>
                <c:pt idx="645">
                  <c:v>1588.94625</c:v>
                </c:pt>
                <c:pt idx="646">
                  <c:v>1342.4925000000001</c:v>
                </c:pt>
                <c:pt idx="647">
                  <c:v>997.5598500000001</c:v>
                </c:pt>
                <c:pt idx="648">
                  <c:v>739.80110000000002</c:v>
                </c:pt>
                <c:pt idx="649">
                  <c:v>580.15359999999998</c:v>
                </c:pt>
                <c:pt idx="650">
                  <c:v>512.94110000000001</c:v>
                </c:pt>
                <c:pt idx="651">
                  <c:v>488.08624999999995</c:v>
                </c:pt>
                <c:pt idx="652">
                  <c:v>430.05359999999996</c:v>
                </c:pt>
                <c:pt idx="653">
                  <c:v>373.88484999999997</c:v>
                </c:pt>
                <c:pt idx="654">
                  <c:v>294.60735</c:v>
                </c:pt>
                <c:pt idx="655">
                  <c:v>270.23984999999999</c:v>
                </c:pt>
                <c:pt idx="656">
                  <c:v>267.14</c:v>
                </c:pt>
                <c:pt idx="657">
                  <c:v>224.06985</c:v>
                </c:pt>
                <c:pt idx="658">
                  <c:v>145.16</c:v>
                </c:pt>
                <c:pt idx="659">
                  <c:v>105.14125</c:v>
                </c:pt>
                <c:pt idx="660">
                  <c:v>120.18735</c:v>
                </c:pt>
                <c:pt idx="661">
                  <c:v>198.71625</c:v>
                </c:pt>
                <c:pt idx="662">
                  <c:v>261.28609999999998</c:v>
                </c:pt>
                <c:pt idx="663">
                  <c:v>341.83374999999995</c:v>
                </c:pt>
                <c:pt idx="664">
                  <c:v>531.28750000000002</c:v>
                </c:pt>
                <c:pt idx="665">
                  <c:v>723.80499999999995</c:v>
                </c:pt>
                <c:pt idx="666">
                  <c:v>934.19484999999997</c:v>
                </c:pt>
                <c:pt idx="667">
                  <c:v>1232.8150000000001</c:v>
                </c:pt>
                <c:pt idx="668">
                  <c:v>1483.615</c:v>
                </c:pt>
                <c:pt idx="669">
                  <c:v>1764.6487500000001</c:v>
                </c:pt>
                <c:pt idx="670">
                  <c:v>1990.9149999999997</c:v>
                </c:pt>
                <c:pt idx="671">
                  <c:v>2107.1475</c:v>
                </c:pt>
                <c:pt idx="672">
                  <c:v>2223.6412500000001</c:v>
                </c:pt>
                <c:pt idx="673">
                  <c:v>2440.1348499999999</c:v>
                </c:pt>
                <c:pt idx="674">
                  <c:v>2514.47235</c:v>
                </c:pt>
                <c:pt idx="675">
                  <c:v>2497.4198499999998</c:v>
                </c:pt>
                <c:pt idx="676">
                  <c:v>2615.5048499999998</c:v>
                </c:pt>
                <c:pt idx="677">
                  <c:v>2806.9773500000001</c:v>
                </c:pt>
                <c:pt idx="678">
                  <c:v>2882.7037500000001</c:v>
                </c:pt>
                <c:pt idx="679">
                  <c:v>2828.8510999999999</c:v>
                </c:pt>
                <c:pt idx="680">
                  <c:v>2836.7949999999996</c:v>
                </c:pt>
                <c:pt idx="681">
                  <c:v>3073.9387499999998</c:v>
                </c:pt>
                <c:pt idx="682">
                  <c:v>3417.7437499999996</c:v>
                </c:pt>
                <c:pt idx="683">
                  <c:v>3599.7048499999996</c:v>
                </c:pt>
                <c:pt idx="684">
                  <c:v>3725.5199999999995</c:v>
                </c:pt>
                <c:pt idx="685">
                  <c:v>3912.2662500000001</c:v>
                </c:pt>
                <c:pt idx="686">
                  <c:v>4009.1548499999994</c:v>
                </c:pt>
                <c:pt idx="687">
                  <c:v>4190.6760999999997</c:v>
                </c:pt>
                <c:pt idx="688">
                  <c:v>4172.0085999999992</c:v>
                </c:pt>
                <c:pt idx="689">
                  <c:v>4287.7299999999996</c:v>
                </c:pt>
                <c:pt idx="690">
                  <c:v>4602.5723499999995</c:v>
                </c:pt>
                <c:pt idx="691">
                  <c:v>4911.1323499999999</c:v>
                </c:pt>
                <c:pt idx="692">
                  <c:v>5178.0110999999997</c:v>
                </c:pt>
                <c:pt idx="693">
                  <c:v>5435.5674999999992</c:v>
                </c:pt>
                <c:pt idx="694">
                  <c:v>5715.97235</c:v>
                </c:pt>
                <c:pt idx="695">
                  <c:v>5700</c:v>
                </c:pt>
                <c:pt idx="696">
                  <c:v>5700</c:v>
                </c:pt>
                <c:pt idx="697">
                  <c:v>5700</c:v>
                </c:pt>
                <c:pt idx="698">
                  <c:v>5700</c:v>
                </c:pt>
                <c:pt idx="699">
                  <c:v>5700</c:v>
                </c:pt>
                <c:pt idx="700">
                  <c:v>5700</c:v>
                </c:pt>
                <c:pt idx="701">
                  <c:v>5700</c:v>
                </c:pt>
                <c:pt idx="702">
                  <c:v>5700</c:v>
                </c:pt>
                <c:pt idx="703">
                  <c:v>5700</c:v>
                </c:pt>
                <c:pt idx="704">
                  <c:v>5700</c:v>
                </c:pt>
                <c:pt idx="705">
                  <c:v>5700</c:v>
                </c:pt>
                <c:pt idx="706">
                  <c:v>5700</c:v>
                </c:pt>
                <c:pt idx="707">
                  <c:v>5700</c:v>
                </c:pt>
                <c:pt idx="708">
                  <c:v>5700</c:v>
                </c:pt>
                <c:pt idx="709">
                  <c:v>5700</c:v>
                </c:pt>
                <c:pt idx="710">
                  <c:v>5700</c:v>
                </c:pt>
                <c:pt idx="711">
                  <c:v>5700</c:v>
                </c:pt>
                <c:pt idx="712">
                  <c:v>5700</c:v>
                </c:pt>
                <c:pt idx="713">
                  <c:v>5700</c:v>
                </c:pt>
                <c:pt idx="714">
                  <c:v>5700</c:v>
                </c:pt>
                <c:pt idx="715">
                  <c:v>5700</c:v>
                </c:pt>
                <c:pt idx="716">
                  <c:v>5700</c:v>
                </c:pt>
                <c:pt idx="717">
                  <c:v>5700</c:v>
                </c:pt>
                <c:pt idx="718">
                  <c:v>5700</c:v>
                </c:pt>
                <c:pt idx="719">
                  <c:v>5700</c:v>
                </c:pt>
                <c:pt idx="720">
                  <c:v>5700</c:v>
                </c:pt>
                <c:pt idx="721">
                  <c:v>5700</c:v>
                </c:pt>
                <c:pt idx="722">
                  <c:v>5700</c:v>
                </c:pt>
                <c:pt idx="723">
                  <c:v>5700</c:v>
                </c:pt>
                <c:pt idx="724">
                  <c:v>5700</c:v>
                </c:pt>
                <c:pt idx="725">
                  <c:v>5700</c:v>
                </c:pt>
                <c:pt idx="726">
                  <c:v>5700</c:v>
                </c:pt>
                <c:pt idx="727">
                  <c:v>5700</c:v>
                </c:pt>
                <c:pt idx="728">
                  <c:v>5700</c:v>
                </c:pt>
                <c:pt idx="729">
                  <c:v>5700</c:v>
                </c:pt>
                <c:pt idx="730">
                  <c:v>5676.6898499999998</c:v>
                </c:pt>
                <c:pt idx="731">
                  <c:v>5628.6673499999997</c:v>
                </c:pt>
                <c:pt idx="732">
                  <c:v>5452.7985999999992</c:v>
                </c:pt>
                <c:pt idx="733">
                  <c:v>5001.0023499999998</c:v>
                </c:pt>
                <c:pt idx="734">
                  <c:v>4507.9286000000002</c:v>
                </c:pt>
                <c:pt idx="735">
                  <c:v>4314.19985</c:v>
                </c:pt>
                <c:pt idx="736">
                  <c:v>4580.1286</c:v>
                </c:pt>
                <c:pt idx="737">
                  <c:v>4884.342349999999</c:v>
                </c:pt>
                <c:pt idx="738">
                  <c:v>5473.2948500000002</c:v>
                </c:pt>
                <c:pt idx="739">
                  <c:v>5700</c:v>
                </c:pt>
                <c:pt idx="740">
                  <c:v>5700</c:v>
                </c:pt>
                <c:pt idx="741">
                  <c:v>5700</c:v>
                </c:pt>
                <c:pt idx="742">
                  <c:v>5700</c:v>
                </c:pt>
                <c:pt idx="743">
                  <c:v>5700</c:v>
                </c:pt>
                <c:pt idx="744">
                  <c:v>5700</c:v>
                </c:pt>
              </c:numCache>
            </c:numRef>
          </c:val>
          <c:extLst>
            <c:ext xmlns:c16="http://schemas.microsoft.com/office/drawing/2014/chart" uri="{C3380CC4-5D6E-409C-BE32-E72D297353CC}">
              <c16:uniqueId val="{00000003-F0A9-4B92-BF37-4E436F9BC8AF}"/>
            </c:ext>
          </c:extLst>
        </c:ser>
        <c:ser>
          <c:idx val="5"/>
          <c:order val="5"/>
          <c:tx>
            <c:strRef>
              <c:f>'Rok 2030'!$N$1</c:f>
              <c:strCache>
                <c:ptCount val="1"/>
                <c:pt idx="0">
                  <c:v>PV</c:v>
                </c:pt>
              </c:strCache>
            </c:strRef>
          </c:tx>
          <c:spPr>
            <a:solidFill>
              <a:srgbClr val="FFFF00"/>
            </a:solidFill>
            <a:ln>
              <a:noFill/>
            </a:ln>
            <a:effectLst/>
          </c:spPr>
          <c:val>
            <c:numRef>
              <c:f>'Rok 2030'!$N$2:$N$746</c:f>
              <c:numCache>
                <c:formatCode>#,##0</c:formatCode>
                <c:ptCount val="745"/>
                <c:pt idx="1">
                  <c:v>0</c:v>
                </c:pt>
                <c:pt idx="2">
                  <c:v>0</c:v>
                </c:pt>
                <c:pt idx="3">
                  <c:v>0</c:v>
                </c:pt>
                <c:pt idx="4">
                  <c:v>0</c:v>
                </c:pt>
                <c:pt idx="5">
                  <c:v>0</c:v>
                </c:pt>
                <c:pt idx="6">
                  <c:v>0</c:v>
                </c:pt>
                <c:pt idx="7">
                  <c:v>0</c:v>
                </c:pt>
                <c:pt idx="8">
                  <c:v>14.265752923976606</c:v>
                </c:pt>
                <c:pt idx="9">
                  <c:v>640.13578216374253</c:v>
                </c:pt>
                <c:pt idx="10">
                  <c:v>2034.2599049707599</c:v>
                </c:pt>
                <c:pt idx="11">
                  <c:v>3600.575767543859</c:v>
                </c:pt>
                <c:pt idx="12">
                  <c:v>4372.9099576023382</c:v>
                </c:pt>
                <c:pt idx="13">
                  <c:v>4041.3556286549701</c:v>
                </c:pt>
                <c:pt idx="14">
                  <c:v>2921.3800804093562</c:v>
                </c:pt>
                <c:pt idx="15">
                  <c:v>1301.4887953216373</c:v>
                </c:pt>
                <c:pt idx="16">
                  <c:v>257.10259502923975</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27.415769005847949</c:v>
                </c:pt>
                <c:pt idx="33">
                  <c:v>458.78296783625728</c:v>
                </c:pt>
                <c:pt idx="34">
                  <c:v>1641.1996710526312</c:v>
                </c:pt>
                <c:pt idx="35">
                  <c:v>2798.6180350877189</c:v>
                </c:pt>
                <c:pt idx="36">
                  <c:v>3440.4620614035084</c:v>
                </c:pt>
                <c:pt idx="37">
                  <c:v>3373.7147456140347</c:v>
                </c:pt>
                <c:pt idx="38">
                  <c:v>2559.586001461988</c:v>
                </c:pt>
                <c:pt idx="39">
                  <c:v>1406.9769736842102</c:v>
                </c:pt>
                <c:pt idx="40">
                  <c:v>366.21509502923971</c:v>
                </c:pt>
                <c:pt idx="41">
                  <c:v>19.348554093567248</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16.613904970760231</c:v>
                </c:pt>
                <c:pt idx="57">
                  <c:v>523.11649999999997</c:v>
                </c:pt>
                <c:pt idx="58">
                  <c:v>2109.1437134502921</c:v>
                </c:pt>
                <c:pt idx="59">
                  <c:v>3684.4620409356721</c:v>
                </c:pt>
                <c:pt idx="60">
                  <c:v>4246.5691681286544</c:v>
                </c:pt>
                <c:pt idx="61">
                  <c:v>3931.8785087719293</c:v>
                </c:pt>
                <c:pt idx="62">
                  <c:v>3002.7595921052625</c:v>
                </c:pt>
                <c:pt idx="63">
                  <c:v>1443.0524649122804</c:v>
                </c:pt>
                <c:pt idx="64">
                  <c:v>306.59974415204675</c:v>
                </c:pt>
                <c:pt idx="65">
                  <c:v>14.721527777777775</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21.126076023391807</c:v>
                </c:pt>
                <c:pt idx="81">
                  <c:v>752.59913888888866</c:v>
                </c:pt>
                <c:pt idx="82">
                  <c:v>2533.9258771929822</c:v>
                </c:pt>
                <c:pt idx="83">
                  <c:v>3627.3078742690054</c:v>
                </c:pt>
                <c:pt idx="84">
                  <c:v>3639.7961052631576</c:v>
                </c:pt>
                <c:pt idx="85">
                  <c:v>2941.1151315789466</c:v>
                </c:pt>
                <c:pt idx="86">
                  <c:v>1595.3724210526311</c:v>
                </c:pt>
                <c:pt idx="87">
                  <c:v>705.19855409356705</c:v>
                </c:pt>
                <c:pt idx="88">
                  <c:v>260.63576169590635</c:v>
                </c:pt>
                <c:pt idx="89">
                  <c:v>7.6351403508771911</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13.992288011695903</c:v>
                </c:pt>
                <c:pt idx="105">
                  <c:v>222.19024122807014</c:v>
                </c:pt>
                <c:pt idx="106">
                  <c:v>873.94828216374253</c:v>
                </c:pt>
                <c:pt idx="107">
                  <c:v>1748.5127719298241</c:v>
                </c:pt>
                <c:pt idx="108">
                  <c:v>2064.5689327485379</c:v>
                </c:pt>
                <c:pt idx="109">
                  <c:v>1678.7792192982452</c:v>
                </c:pt>
                <c:pt idx="110">
                  <c:v>1213.9800233918127</c:v>
                </c:pt>
                <c:pt idx="111">
                  <c:v>611.23965643274846</c:v>
                </c:pt>
                <c:pt idx="112">
                  <c:v>157.67622222222221</c:v>
                </c:pt>
                <c:pt idx="113">
                  <c:v>4.7400584795321627</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10.346089181286548</c:v>
                </c:pt>
                <c:pt idx="129">
                  <c:v>255.82642543859643</c:v>
                </c:pt>
                <c:pt idx="130">
                  <c:v>867.13535964912262</c:v>
                </c:pt>
                <c:pt idx="131">
                  <c:v>1479.5363304093564</c:v>
                </c:pt>
                <c:pt idx="132">
                  <c:v>1776.4973479532159</c:v>
                </c:pt>
                <c:pt idx="133">
                  <c:v>1789.1678888888885</c:v>
                </c:pt>
                <c:pt idx="134">
                  <c:v>1271.1341900584794</c:v>
                </c:pt>
                <c:pt idx="135">
                  <c:v>683.06977339181276</c:v>
                </c:pt>
                <c:pt idx="136">
                  <c:v>201.5217631578947</c:v>
                </c:pt>
                <c:pt idx="137">
                  <c:v>4.8549137426900577</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8.1820701754385965</c:v>
                </c:pt>
                <c:pt idx="153">
                  <c:v>315.66966374268998</c:v>
                </c:pt>
                <c:pt idx="154">
                  <c:v>1310.626169590643</c:v>
                </c:pt>
                <c:pt idx="155">
                  <c:v>2270.4205570175436</c:v>
                </c:pt>
                <c:pt idx="156">
                  <c:v>2958.91405116959</c:v>
                </c:pt>
                <c:pt idx="157">
                  <c:v>3111.8720921052627</c:v>
                </c:pt>
                <c:pt idx="158">
                  <c:v>2543.1325292397655</c:v>
                </c:pt>
                <c:pt idx="159">
                  <c:v>1368.2142339181287</c:v>
                </c:pt>
                <c:pt idx="160">
                  <c:v>369.81571637426896</c:v>
                </c:pt>
                <c:pt idx="161">
                  <c:v>10.324211988304093</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25.933589181286546</c:v>
                </c:pt>
                <c:pt idx="177">
                  <c:v>469.79084210526304</c:v>
                </c:pt>
                <c:pt idx="178">
                  <c:v>1833.1045847953214</c:v>
                </c:pt>
                <c:pt idx="179">
                  <c:v>2883.4377353801169</c:v>
                </c:pt>
                <c:pt idx="180">
                  <c:v>3355.893948830409</c:v>
                </c:pt>
                <c:pt idx="181">
                  <c:v>2937.7879751461983</c:v>
                </c:pt>
                <c:pt idx="182">
                  <c:v>2074.3462149122806</c:v>
                </c:pt>
                <c:pt idx="183">
                  <c:v>1016.8336988304092</c:v>
                </c:pt>
                <c:pt idx="184">
                  <c:v>252.56854678362569</c:v>
                </c:pt>
                <c:pt idx="185">
                  <c:v>7.2468201754385957</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27.871543859649119</c:v>
                </c:pt>
                <c:pt idx="201">
                  <c:v>241.69740497076015</c:v>
                </c:pt>
                <c:pt idx="202">
                  <c:v>779.2619678362571</c:v>
                </c:pt>
                <c:pt idx="203">
                  <c:v>950.04080555555561</c:v>
                </c:pt>
                <c:pt idx="204">
                  <c:v>1067.6070175438595</c:v>
                </c:pt>
                <c:pt idx="205">
                  <c:v>1047.4854692982453</c:v>
                </c:pt>
                <c:pt idx="206">
                  <c:v>1102.1547514619881</c:v>
                </c:pt>
                <c:pt idx="207">
                  <c:v>554.58684210526303</c:v>
                </c:pt>
                <c:pt idx="208">
                  <c:v>183.06288157894733</c:v>
                </c:pt>
                <c:pt idx="209">
                  <c:v>6.2678157894736835</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21.353963450292394</c:v>
                </c:pt>
                <c:pt idx="225">
                  <c:v>159.11100146198831</c:v>
                </c:pt>
                <c:pt idx="226">
                  <c:v>571.51978947368411</c:v>
                </c:pt>
                <c:pt idx="227">
                  <c:v>971.30179093567233</c:v>
                </c:pt>
                <c:pt idx="228">
                  <c:v>1202.9502719298243</c:v>
                </c:pt>
                <c:pt idx="229">
                  <c:v>1198.2557909356724</c:v>
                </c:pt>
                <c:pt idx="230">
                  <c:v>945.049159356725</c:v>
                </c:pt>
                <c:pt idx="231">
                  <c:v>610.39738450292384</c:v>
                </c:pt>
                <c:pt idx="232">
                  <c:v>200.49535818713449</c:v>
                </c:pt>
                <c:pt idx="233">
                  <c:v>16.249285087719294</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31.311732456140351</c:v>
                </c:pt>
                <c:pt idx="249">
                  <c:v>532.45988450292384</c:v>
                </c:pt>
                <c:pt idx="250">
                  <c:v>1915.4631008771926</c:v>
                </c:pt>
                <c:pt idx="251">
                  <c:v>3105.3308114035081</c:v>
                </c:pt>
                <c:pt idx="252">
                  <c:v>3314.5770467836251</c:v>
                </c:pt>
                <c:pt idx="253">
                  <c:v>2894.8321067251459</c:v>
                </c:pt>
                <c:pt idx="254">
                  <c:v>2080.909372807017</c:v>
                </c:pt>
                <c:pt idx="255">
                  <c:v>1093.0629546783623</c:v>
                </c:pt>
                <c:pt idx="256">
                  <c:v>335.15495029239759</c:v>
                </c:pt>
                <c:pt idx="257">
                  <c:v>20.692178362573095</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22.766865497076019</c:v>
                </c:pt>
                <c:pt idx="273">
                  <c:v>433.96693859649116</c:v>
                </c:pt>
                <c:pt idx="274">
                  <c:v>1760.0438757309937</c:v>
                </c:pt>
                <c:pt idx="275">
                  <c:v>3239.0551535087711</c:v>
                </c:pt>
                <c:pt idx="276">
                  <c:v>4675.5444605263147</c:v>
                </c:pt>
                <c:pt idx="277">
                  <c:v>4789.1691315789467</c:v>
                </c:pt>
                <c:pt idx="278">
                  <c:v>3937.0980423976603</c:v>
                </c:pt>
                <c:pt idx="279">
                  <c:v>2153.8096491228071</c:v>
                </c:pt>
                <c:pt idx="280">
                  <c:v>503.19913888888874</c:v>
                </c:pt>
                <c:pt idx="281">
                  <c:v>19.7587514619883</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30.673647660818709</c:v>
                </c:pt>
                <c:pt idx="297">
                  <c:v>325.40136842105255</c:v>
                </c:pt>
                <c:pt idx="298">
                  <c:v>1094.8167763157892</c:v>
                </c:pt>
                <c:pt idx="299">
                  <c:v>1889.6206666666665</c:v>
                </c:pt>
                <c:pt idx="300">
                  <c:v>2134.4847953216372</c:v>
                </c:pt>
                <c:pt idx="301">
                  <c:v>2377.6862573099415</c:v>
                </c:pt>
                <c:pt idx="302">
                  <c:v>1557.7709956140347</c:v>
                </c:pt>
                <c:pt idx="303">
                  <c:v>819.16414473684199</c:v>
                </c:pt>
                <c:pt idx="304">
                  <c:v>365.28166812865493</c:v>
                </c:pt>
                <c:pt idx="305">
                  <c:v>8.750877192982454</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27.164181286549702</c:v>
                </c:pt>
                <c:pt idx="321">
                  <c:v>469.51737719298234</c:v>
                </c:pt>
                <c:pt idx="322">
                  <c:v>1889.5058114035085</c:v>
                </c:pt>
                <c:pt idx="323">
                  <c:v>3471.3180190058474</c:v>
                </c:pt>
                <c:pt idx="324">
                  <c:v>4701.1134298245606</c:v>
                </c:pt>
                <c:pt idx="325">
                  <c:v>4768.407675438596</c:v>
                </c:pt>
                <c:pt idx="326">
                  <c:v>3829.1468567251454</c:v>
                </c:pt>
                <c:pt idx="327">
                  <c:v>2217.8697163742686</c:v>
                </c:pt>
                <c:pt idx="328">
                  <c:v>598.04588596491226</c:v>
                </c:pt>
                <c:pt idx="329">
                  <c:v>24.338377192982449</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33.545029239766073</c:v>
                </c:pt>
                <c:pt idx="345">
                  <c:v>329.50334210526313</c:v>
                </c:pt>
                <c:pt idx="346">
                  <c:v>685.05330555555531</c:v>
                </c:pt>
                <c:pt idx="347">
                  <c:v>947.71635380116936</c:v>
                </c:pt>
                <c:pt idx="348">
                  <c:v>1176.6739400584793</c:v>
                </c:pt>
                <c:pt idx="349">
                  <c:v>1030.5306447368421</c:v>
                </c:pt>
                <c:pt idx="350">
                  <c:v>994.02307894736828</c:v>
                </c:pt>
                <c:pt idx="351">
                  <c:v>639.8167397660817</c:v>
                </c:pt>
                <c:pt idx="352">
                  <c:v>213.98629385964909</c:v>
                </c:pt>
                <c:pt idx="353">
                  <c:v>13.241171052631577</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29.968108187134497</c:v>
                </c:pt>
                <c:pt idx="369">
                  <c:v>727.27993421052622</c:v>
                </c:pt>
                <c:pt idx="370">
                  <c:v>2326.9129385964907</c:v>
                </c:pt>
                <c:pt idx="371">
                  <c:v>4329.2686038011698</c:v>
                </c:pt>
                <c:pt idx="372">
                  <c:v>5578.9576754385962</c:v>
                </c:pt>
                <c:pt idx="373">
                  <c:v>5647.7341008771918</c:v>
                </c:pt>
                <c:pt idx="374">
                  <c:v>4972.0934576023383</c:v>
                </c:pt>
                <c:pt idx="375">
                  <c:v>3192.7484283625727</c:v>
                </c:pt>
                <c:pt idx="376">
                  <c:v>928.66496491228054</c:v>
                </c:pt>
                <c:pt idx="377">
                  <c:v>45.12171052631578</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47.081542397660812</c:v>
                </c:pt>
                <c:pt idx="393">
                  <c:v>440.18735380116948</c:v>
                </c:pt>
                <c:pt idx="394">
                  <c:v>1267.0996710526313</c:v>
                </c:pt>
                <c:pt idx="395">
                  <c:v>2327.2319809941519</c:v>
                </c:pt>
                <c:pt idx="396">
                  <c:v>3287.3217105263152</c:v>
                </c:pt>
                <c:pt idx="397">
                  <c:v>4020.5722953216364</c:v>
                </c:pt>
                <c:pt idx="398">
                  <c:v>3595.9049868421043</c:v>
                </c:pt>
                <c:pt idx="399">
                  <c:v>2483.1762587719295</c:v>
                </c:pt>
                <c:pt idx="400">
                  <c:v>866.10895467836235</c:v>
                </c:pt>
                <c:pt idx="401">
                  <c:v>40.153764619883034</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22.356668128654967</c:v>
                </c:pt>
                <c:pt idx="417">
                  <c:v>257.01144005847948</c:v>
                </c:pt>
                <c:pt idx="418">
                  <c:v>707.8420482456138</c:v>
                </c:pt>
                <c:pt idx="419">
                  <c:v>1017.0615862573097</c:v>
                </c:pt>
                <c:pt idx="420">
                  <c:v>1353.4015511695907</c:v>
                </c:pt>
                <c:pt idx="421">
                  <c:v>1314.4783786549706</c:v>
                </c:pt>
                <c:pt idx="422">
                  <c:v>946.02998684210502</c:v>
                </c:pt>
                <c:pt idx="423">
                  <c:v>682.86558625730981</c:v>
                </c:pt>
                <c:pt idx="424">
                  <c:v>363.18510380116948</c:v>
                </c:pt>
                <c:pt idx="425">
                  <c:v>48.42698976608186</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24.338377192982449</c:v>
                </c:pt>
                <c:pt idx="441">
                  <c:v>240.51239035087718</c:v>
                </c:pt>
                <c:pt idx="442">
                  <c:v>744.57750146198816</c:v>
                </c:pt>
                <c:pt idx="443">
                  <c:v>1374.1156067251461</c:v>
                </c:pt>
                <c:pt idx="444">
                  <c:v>2076.9660087719294</c:v>
                </c:pt>
                <c:pt idx="445">
                  <c:v>2444.7544385964911</c:v>
                </c:pt>
                <c:pt idx="446">
                  <c:v>2337.7603801169585</c:v>
                </c:pt>
                <c:pt idx="447">
                  <c:v>1525.0463611111111</c:v>
                </c:pt>
                <c:pt idx="448">
                  <c:v>476.23914473684209</c:v>
                </c:pt>
                <c:pt idx="449">
                  <c:v>36.622421052631573</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24.383954678362567</c:v>
                </c:pt>
                <c:pt idx="465">
                  <c:v>374.09999999999991</c:v>
                </c:pt>
                <c:pt idx="466">
                  <c:v>1215.7119678362571</c:v>
                </c:pt>
                <c:pt idx="467">
                  <c:v>1840.9202119883037</c:v>
                </c:pt>
                <c:pt idx="468">
                  <c:v>2293.0032894736837</c:v>
                </c:pt>
                <c:pt idx="469">
                  <c:v>1852.2927061403504</c:v>
                </c:pt>
                <c:pt idx="470">
                  <c:v>1358.938304093567</c:v>
                </c:pt>
                <c:pt idx="471">
                  <c:v>672.45021929824554</c:v>
                </c:pt>
                <c:pt idx="472">
                  <c:v>228.06973684210521</c:v>
                </c:pt>
                <c:pt idx="473">
                  <c:v>27.483223684210518</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13.536513157894735</c:v>
                </c:pt>
                <c:pt idx="489">
                  <c:v>121.09937865497075</c:v>
                </c:pt>
                <c:pt idx="490">
                  <c:v>388.95826023391805</c:v>
                </c:pt>
                <c:pt idx="491">
                  <c:v>667.11765350877181</c:v>
                </c:pt>
                <c:pt idx="492">
                  <c:v>815.06217105263147</c:v>
                </c:pt>
                <c:pt idx="493">
                  <c:v>789.92709941520457</c:v>
                </c:pt>
                <c:pt idx="494">
                  <c:v>654.90288742690052</c:v>
                </c:pt>
                <c:pt idx="495">
                  <c:v>428.33720760233905</c:v>
                </c:pt>
                <c:pt idx="496">
                  <c:v>213.00728947368418</c:v>
                </c:pt>
                <c:pt idx="497">
                  <c:v>26.6172514619883</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13.582090643274851</c:v>
                </c:pt>
                <c:pt idx="513">
                  <c:v>162.00608333333329</c:v>
                </c:pt>
                <c:pt idx="514">
                  <c:v>493.2176695906432</c:v>
                </c:pt>
                <c:pt idx="515">
                  <c:v>876.54619883040925</c:v>
                </c:pt>
                <c:pt idx="516">
                  <c:v>1126.7447163742688</c:v>
                </c:pt>
                <c:pt idx="517">
                  <c:v>1073.8748333333331</c:v>
                </c:pt>
                <c:pt idx="518">
                  <c:v>922.73989181286538</c:v>
                </c:pt>
                <c:pt idx="519">
                  <c:v>745.82997076023389</c:v>
                </c:pt>
                <c:pt idx="520">
                  <c:v>327.20076754385957</c:v>
                </c:pt>
                <c:pt idx="521">
                  <c:v>39.402647660818701</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25.249926900584789</c:v>
                </c:pt>
                <c:pt idx="537">
                  <c:v>212.43665935672513</c:v>
                </c:pt>
                <c:pt idx="538">
                  <c:v>689.58735380116946</c:v>
                </c:pt>
                <c:pt idx="539">
                  <c:v>965.69576023391801</c:v>
                </c:pt>
                <c:pt idx="540">
                  <c:v>1187.7036915204678</c:v>
                </c:pt>
                <c:pt idx="541">
                  <c:v>1320.4034517543857</c:v>
                </c:pt>
                <c:pt idx="542">
                  <c:v>1164.1182543859647</c:v>
                </c:pt>
                <c:pt idx="543">
                  <c:v>721.37856140350868</c:v>
                </c:pt>
                <c:pt idx="544">
                  <c:v>265.05677777777777</c:v>
                </c:pt>
                <c:pt idx="545">
                  <c:v>43.025146198830406</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32.429292397660817</c:v>
                </c:pt>
                <c:pt idx="561">
                  <c:v>252.18022660818707</c:v>
                </c:pt>
                <c:pt idx="562">
                  <c:v>677.71533040935662</c:v>
                </c:pt>
                <c:pt idx="563">
                  <c:v>1198.7571432748537</c:v>
                </c:pt>
                <c:pt idx="564">
                  <c:v>1505.6303523391812</c:v>
                </c:pt>
                <c:pt idx="565">
                  <c:v>1773.3980789473683</c:v>
                </c:pt>
                <c:pt idx="566">
                  <c:v>1417.7113830409355</c:v>
                </c:pt>
                <c:pt idx="567">
                  <c:v>927.27394005847941</c:v>
                </c:pt>
                <c:pt idx="568">
                  <c:v>313.02616959064324</c:v>
                </c:pt>
                <c:pt idx="569">
                  <c:v>49.178106725146193</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31.494042397660809</c:v>
                </c:pt>
                <c:pt idx="585">
                  <c:v>198.14902923976607</c:v>
                </c:pt>
                <c:pt idx="586">
                  <c:v>601.78323976608181</c:v>
                </c:pt>
                <c:pt idx="587">
                  <c:v>962.04956140350873</c:v>
                </c:pt>
                <c:pt idx="588">
                  <c:v>1206.1406959064325</c:v>
                </c:pt>
                <c:pt idx="589">
                  <c:v>1330.3156432748538</c:v>
                </c:pt>
                <c:pt idx="590">
                  <c:v>1125.969899122807</c:v>
                </c:pt>
                <c:pt idx="591">
                  <c:v>712.69513888888878</c:v>
                </c:pt>
                <c:pt idx="592">
                  <c:v>274.10299707602337</c:v>
                </c:pt>
                <c:pt idx="593">
                  <c:v>96.031761695906411</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43.799963450292388</c:v>
                </c:pt>
                <c:pt idx="609">
                  <c:v>270.75396345029236</c:v>
                </c:pt>
                <c:pt idx="610">
                  <c:v>721.40043859649109</c:v>
                </c:pt>
                <c:pt idx="611">
                  <c:v>1088.7093932748535</c:v>
                </c:pt>
                <c:pt idx="612">
                  <c:v>1323.0925233918128</c:v>
                </c:pt>
                <c:pt idx="613">
                  <c:v>1206.0495409356722</c:v>
                </c:pt>
                <c:pt idx="614">
                  <c:v>877.77679093567247</c:v>
                </c:pt>
                <c:pt idx="615">
                  <c:v>565.34312865497077</c:v>
                </c:pt>
                <c:pt idx="616">
                  <c:v>273.21514766081867</c:v>
                </c:pt>
                <c:pt idx="617">
                  <c:v>66.588706140350865</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50.454276315789464</c:v>
                </c:pt>
                <c:pt idx="633">
                  <c:v>350.83360526315784</c:v>
                </c:pt>
                <c:pt idx="634">
                  <c:v>984.72527192982454</c:v>
                </c:pt>
                <c:pt idx="635">
                  <c:v>1570.7150014619881</c:v>
                </c:pt>
                <c:pt idx="636">
                  <c:v>2045.4263888888888</c:v>
                </c:pt>
                <c:pt idx="637">
                  <c:v>1951.3325818713445</c:v>
                </c:pt>
                <c:pt idx="638">
                  <c:v>1676.2487573099413</c:v>
                </c:pt>
                <c:pt idx="639">
                  <c:v>1151.0830935672514</c:v>
                </c:pt>
                <c:pt idx="640">
                  <c:v>501.39791666666656</c:v>
                </c:pt>
                <c:pt idx="641">
                  <c:v>69.757252923976594</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31.038267543859643</c:v>
                </c:pt>
                <c:pt idx="657">
                  <c:v>272.53148538011692</c:v>
                </c:pt>
                <c:pt idx="658">
                  <c:v>767.1602339181286</c:v>
                </c:pt>
                <c:pt idx="659">
                  <c:v>1177.3357251461987</c:v>
                </c:pt>
                <c:pt idx="660">
                  <c:v>1327.9237368421052</c:v>
                </c:pt>
                <c:pt idx="661">
                  <c:v>1225.7608918128653</c:v>
                </c:pt>
                <c:pt idx="662">
                  <c:v>1024.377684210526</c:v>
                </c:pt>
                <c:pt idx="663">
                  <c:v>754.69570321637411</c:v>
                </c:pt>
                <c:pt idx="664">
                  <c:v>357.62465058479529</c:v>
                </c:pt>
                <c:pt idx="665">
                  <c:v>60.526900584795321</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51.730445906432735</c:v>
                </c:pt>
                <c:pt idx="681">
                  <c:v>432.41730409356717</c:v>
                </c:pt>
                <c:pt idx="682">
                  <c:v>1114.393217836257</c:v>
                </c:pt>
                <c:pt idx="683">
                  <c:v>2014.6397090643275</c:v>
                </c:pt>
                <c:pt idx="684">
                  <c:v>2415.4481154970758</c:v>
                </c:pt>
                <c:pt idx="685">
                  <c:v>2117.416938596491</c:v>
                </c:pt>
                <c:pt idx="686">
                  <c:v>1823.5788903508769</c:v>
                </c:pt>
                <c:pt idx="687">
                  <c:v>1368.6244312865495</c:v>
                </c:pt>
                <c:pt idx="688">
                  <c:v>617.68978216374262</c:v>
                </c:pt>
                <c:pt idx="689">
                  <c:v>118.63819444444442</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66.43009649122807</c:v>
                </c:pt>
                <c:pt idx="705">
                  <c:v>305.80304970760227</c:v>
                </c:pt>
                <c:pt idx="706">
                  <c:v>762.44387573099414</c:v>
                </c:pt>
                <c:pt idx="707">
                  <c:v>1281.3891242690056</c:v>
                </c:pt>
                <c:pt idx="708">
                  <c:v>1660.3422149122805</c:v>
                </c:pt>
                <c:pt idx="709">
                  <c:v>1841.9921944444443</c:v>
                </c:pt>
                <c:pt idx="710">
                  <c:v>1927.5411345029236</c:v>
                </c:pt>
                <c:pt idx="711">
                  <c:v>1408.5958859649122</c:v>
                </c:pt>
                <c:pt idx="712">
                  <c:v>560.2165730994152</c:v>
                </c:pt>
                <c:pt idx="713">
                  <c:v>115.49334795321634</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112.71312134502924</c:v>
                </c:pt>
                <c:pt idx="729">
                  <c:v>1046.3004546783623</c:v>
                </c:pt>
                <c:pt idx="730">
                  <c:v>2554.2771359649123</c:v>
                </c:pt>
                <c:pt idx="731">
                  <c:v>3538.0215804093559</c:v>
                </c:pt>
                <c:pt idx="732">
                  <c:v>3380.0044385964907</c:v>
                </c:pt>
                <c:pt idx="733">
                  <c:v>3084.1372807017538</c:v>
                </c:pt>
                <c:pt idx="734">
                  <c:v>2290.4746505847947</c:v>
                </c:pt>
                <c:pt idx="735">
                  <c:v>1407.5476038011693</c:v>
                </c:pt>
                <c:pt idx="736">
                  <c:v>527.67424853801162</c:v>
                </c:pt>
                <c:pt idx="737">
                  <c:v>199.28846637426898</c:v>
                </c:pt>
                <c:pt idx="738">
                  <c:v>0</c:v>
                </c:pt>
                <c:pt idx="739">
                  <c:v>0</c:v>
                </c:pt>
                <c:pt idx="740">
                  <c:v>0</c:v>
                </c:pt>
                <c:pt idx="741">
                  <c:v>0</c:v>
                </c:pt>
                <c:pt idx="742">
                  <c:v>0</c:v>
                </c:pt>
                <c:pt idx="743">
                  <c:v>0</c:v>
                </c:pt>
                <c:pt idx="744">
                  <c:v>0</c:v>
                </c:pt>
              </c:numCache>
            </c:numRef>
          </c:val>
          <c:extLst>
            <c:ext xmlns:c16="http://schemas.microsoft.com/office/drawing/2014/chart" uri="{C3380CC4-5D6E-409C-BE32-E72D297353CC}">
              <c16:uniqueId val="{00000004-F0A9-4B92-BF37-4E436F9BC8AF}"/>
            </c:ext>
          </c:extLst>
        </c:ser>
        <c:dLbls>
          <c:showLegendKey val="0"/>
          <c:showVal val="0"/>
          <c:showCatName val="0"/>
          <c:showSerName val="0"/>
          <c:showPercent val="0"/>
          <c:showBubbleSize val="0"/>
        </c:dLbls>
        <c:axId val="588584959"/>
        <c:axId val="588585439"/>
      </c:areaChart>
      <c:lineChart>
        <c:grouping val="standard"/>
        <c:varyColors val="0"/>
        <c:ser>
          <c:idx val="0"/>
          <c:order val="0"/>
          <c:tx>
            <c:strRef>
              <c:f>'Rok 2030'!$I$1</c:f>
              <c:strCache>
                <c:ptCount val="1"/>
                <c:pt idx="0">
                  <c:v>Demand</c:v>
                </c:pt>
              </c:strCache>
            </c:strRef>
          </c:tx>
          <c:spPr>
            <a:ln w="28575" cap="rnd">
              <a:solidFill>
                <a:schemeClr val="accent1"/>
              </a:solidFill>
              <a:round/>
            </a:ln>
            <a:effectLst/>
          </c:spPr>
          <c:marker>
            <c:symbol val="none"/>
          </c:marker>
          <c:val>
            <c:numRef>
              <c:f>'Rok 2030'!$I$2:$I$746</c:f>
              <c:numCache>
                <c:formatCode>#,##0</c:formatCode>
                <c:ptCount val="745"/>
                <c:pt idx="1">
                  <c:v>16550.427794471154</c:v>
                </c:pt>
                <c:pt idx="2">
                  <c:v>15672.777938701922</c:v>
                </c:pt>
                <c:pt idx="3">
                  <c:v>15187.410557692308</c:v>
                </c:pt>
                <c:pt idx="4">
                  <c:v>14923.668769230768</c:v>
                </c:pt>
                <c:pt idx="5">
                  <c:v>15102.881951923076</c:v>
                </c:pt>
                <c:pt idx="6">
                  <c:v>14891.816605769231</c:v>
                </c:pt>
                <c:pt idx="7">
                  <c:v>14907.262594951921</c:v>
                </c:pt>
                <c:pt idx="8">
                  <c:v>15032.456479567309</c:v>
                </c:pt>
                <c:pt idx="9">
                  <c:v>15228.154099759615</c:v>
                </c:pt>
                <c:pt idx="10">
                  <c:v>15790.544449519228</c:v>
                </c:pt>
                <c:pt idx="11">
                  <c:v>16704.906063701921</c:v>
                </c:pt>
                <c:pt idx="12">
                  <c:v>17471.208216346153</c:v>
                </c:pt>
                <c:pt idx="13">
                  <c:v>17786.912939903843</c:v>
                </c:pt>
                <c:pt idx="14">
                  <c:v>17815.722688701921</c:v>
                </c:pt>
                <c:pt idx="15">
                  <c:v>17878.701923076922</c:v>
                </c:pt>
                <c:pt idx="16">
                  <c:v>17966.574819711539</c:v>
                </c:pt>
                <c:pt idx="17">
                  <c:v>18808.776837740385</c:v>
                </c:pt>
                <c:pt idx="18">
                  <c:v>18691.276917067305</c:v>
                </c:pt>
                <c:pt idx="19">
                  <c:v>18947.316099759613</c:v>
                </c:pt>
                <c:pt idx="20">
                  <c:v>18829.993189903849</c:v>
                </c:pt>
                <c:pt idx="21">
                  <c:v>18355.930121394227</c:v>
                </c:pt>
                <c:pt idx="22">
                  <c:v>17689.950084134616</c:v>
                </c:pt>
                <c:pt idx="23">
                  <c:v>16594.696063701922</c:v>
                </c:pt>
                <c:pt idx="24">
                  <c:v>15357.120016826921</c:v>
                </c:pt>
                <c:pt idx="25">
                  <c:v>14996.170151442308</c:v>
                </c:pt>
                <c:pt idx="26">
                  <c:v>14397.77558173077</c:v>
                </c:pt>
                <c:pt idx="27">
                  <c:v>13969.834530048078</c:v>
                </c:pt>
                <c:pt idx="28">
                  <c:v>14046.114403846152</c:v>
                </c:pt>
                <c:pt idx="29">
                  <c:v>14996.558598557691</c:v>
                </c:pt>
                <c:pt idx="30">
                  <c:v>16382.698959134616</c:v>
                </c:pt>
                <c:pt idx="31">
                  <c:v>19524.740479567306</c:v>
                </c:pt>
                <c:pt idx="32">
                  <c:v>21197.170647836538</c:v>
                </c:pt>
                <c:pt idx="33">
                  <c:v>23155.71776322115</c:v>
                </c:pt>
                <c:pt idx="34">
                  <c:v>24009.269760817304</c:v>
                </c:pt>
                <c:pt idx="35">
                  <c:v>23997.525133413463</c:v>
                </c:pt>
                <c:pt idx="36">
                  <c:v>23944.334999999999</c:v>
                </c:pt>
                <c:pt idx="37">
                  <c:v>24198.472085336536</c:v>
                </c:pt>
                <c:pt idx="38">
                  <c:v>24031.390614182692</c:v>
                </c:pt>
                <c:pt idx="39">
                  <c:v>24047.55536778846</c:v>
                </c:pt>
                <c:pt idx="40">
                  <c:v>24375.853118990384</c:v>
                </c:pt>
                <c:pt idx="41">
                  <c:v>25726.28166466346</c:v>
                </c:pt>
                <c:pt idx="42">
                  <c:v>25744.768580528846</c:v>
                </c:pt>
                <c:pt idx="43">
                  <c:v>25319.259134615386</c:v>
                </c:pt>
                <c:pt idx="44">
                  <c:v>24994.866575721153</c:v>
                </c:pt>
                <c:pt idx="45">
                  <c:v>24339.158106971154</c:v>
                </c:pt>
                <c:pt idx="46">
                  <c:v>23312.147866586536</c:v>
                </c:pt>
                <c:pt idx="47">
                  <c:v>21222.174193509614</c:v>
                </c:pt>
                <c:pt idx="48">
                  <c:v>20397.495896634609</c:v>
                </c:pt>
                <c:pt idx="49">
                  <c:v>20282.29563701923</c:v>
                </c:pt>
                <c:pt idx="50">
                  <c:v>19884.68167548077</c:v>
                </c:pt>
                <c:pt idx="51">
                  <c:v>19513.799049278845</c:v>
                </c:pt>
                <c:pt idx="52">
                  <c:v>19135.301322115381</c:v>
                </c:pt>
                <c:pt idx="53">
                  <c:v>19939.98299278846</c:v>
                </c:pt>
                <c:pt idx="54">
                  <c:v>20321.034694711539</c:v>
                </c:pt>
                <c:pt idx="55">
                  <c:v>22137.566280048075</c:v>
                </c:pt>
                <c:pt idx="56">
                  <c:v>24707.90192788461</c:v>
                </c:pt>
                <c:pt idx="57">
                  <c:v>25144.102668269228</c:v>
                </c:pt>
                <c:pt idx="58">
                  <c:v>25828.655102163459</c:v>
                </c:pt>
                <c:pt idx="59">
                  <c:v>26252.978865384612</c:v>
                </c:pt>
                <c:pt idx="60">
                  <c:v>26525.428936298078</c:v>
                </c:pt>
                <c:pt idx="61">
                  <c:v>26277.230638221154</c:v>
                </c:pt>
                <c:pt idx="62">
                  <c:v>25802.825341346153</c:v>
                </c:pt>
                <c:pt idx="63">
                  <c:v>25505.831465144227</c:v>
                </c:pt>
                <c:pt idx="64">
                  <c:v>25833.981724759615</c:v>
                </c:pt>
                <c:pt idx="65">
                  <c:v>26888.202043269226</c:v>
                </c:pt>
                <c:pt idx="66">
                  <c:v>27128.22040264423</c:v>
                </c:pt>
                <c:pt idx="67">
                  <c:v>26728.238354567307</c:v>
                </c:pt>
                <c:pt idx="68">
                  <c:v>26045.610656249999</c:v>
                </c:pt>
                <c:pt idx="69">
                  <c:v>24697.083197115386</c:v>
                </c:pt>
                <c:pt idx="70">
                  <c:v>23264.190790865381</c:v>
                </c:pt>
                <c:pt idx="71">
                  <c:v>21392.061393028845</c:v>
                </c:pt>
                <c:pt idx="72">
                  <c:v>20145.591219951923</c:v>
                </c:pt>
                <c:pt idx="73">
                  <c:v>19632.088491586535</c:v>
                </c:pt>
                <c:pt idx="74">
                  <c:v>19002.617818509614</c:v>
                </c:pt>
                <c:pt idx="75">
                  <c:v>18671.780061298075</c:v>
                </c:pt>
                <c:pt idx="76">
                  <c:v>18732.11756730769</c:v>
                </c:pt>
                <c:pt idx="77">
                  <c:v>19443.090367788463</c:v>
                </c:pt>
                <c:pt idx="78">
                  <c:v>20093.376322115382</c:v>
                </c:pt>
                <c:pt idx="79">
                  <c:v>22979.664387019227</c:v>
                </c:pt>
                <c:pt idx="80">
                  <c:v>25822.994385817306</c:v>
                </c:pt>
                <c:pt idx="81">
                  <c:v>26619.127674278843</c:v>
                </c:pt>
                <c:pt idx="82">
                  <c:v>26685.588736778845</c:v>
                </c:pt>
                <c:pt idx="83">
                  <c:v>26364.65790264423</c:v>
                </c:pt>
                <c:pt idx="84">
                  <c:v>26209.014086538464</c:v>
                </c:pt>
                <c:pt idx="85">
                  <c:v>26762.192998798073</c:v>
                </c:pt>
                <c:pt idx="86">
                  <c:v>26689.435469951921</c:v>
                </c:pt>
                <c:pt idx="87">
                  <c:v>26469.711027644229</c:v>
                </c:pt>
                <c:pt idx="88">
                  <c:v>26550.455173076924</c:v>
                </c:pt>
                <c:pt idx="89">
                  <c:v>27750.724272836538</c:v>
                </c:pt>
                <c:pt idx="90">
                  <c:v>27513.04139543269</c:v>
                </c:pt>
                <c:pt idx="91">
                  <c:v>27057.339728365379</c:v>
                </c:pt>
                <c:pt idx="92">
                  <c:v>26709.448268028846</c:v>
                </c:pt>
                <c:pt idx="93">
                  <c:v>26380.496743990381</c:v>
                </c:pt>
                <c:pt idx="94">
                  <c:v>24897.77451923077</c:v>
                </c:pt>
                <c:pt idx="95">
                  <c:v>23471.54619471154</c:v>
                </c:pt>
                <c:pt idx="96">
                  <c:v>21138.786513221152</c:v>
                </c:pt>
                <c:pt idx="97">
                  <c:v>20375.182782451921</c:v>
                </c:pt>
                <c:pt idx="98">
                  <c:v>19412.977709134615</c:v>
                </c:pt>
                <c:pt idx="99">
                  <c:v>18959.344591346151</c:v>
                </c:pt>
                <c:pt idx="100">
                  <c:v>19392.981870192307</c:v>
                </c:pt>
                <c:pt idx="101">
                  <c:v>19436.08096875</c:v>
                </c:pt>
                <c:pt idx="102">
                  <c:v>20703.526021634618</c:v>
                </c:pt>
                <c:pt idx="103">
                  <c:v>23607.885486778847</c:v>
                </c:pt>
                <c:pt idx="104">
                  <c:v>25429.553887019232</c:v>
                </c:pt>
                <c:pt idx="105">
                  <c:v>26338.778149038459</c:v>
                </c:pt>
                <c:pt idx="106">
                  <c:v>26586.281080528843</c:v>
                </c:pt>
                <c:pt idx="107">
                  <c:v>26332.249794471154</c:v>
                </c:pt>
                <c:pt idx="108">
                  <c:v>26622.403856971152</c:v>
                </c:pt>
                <c:pt idx="109">
                  <c:v>26630.29015745192</c:v>
                </c:pt>
                <c:pt idx="110">
                  <c:v>26521.290433894228</c:v>
                </c:pt>
                <c:pt idx="111">
                  <c:v>26098.573407451921</c:v>
                </c:pt>
                <c:pt idx="112">
                  <c:v>26108.868739182686</c:v>
                </c:pt>
                <c:pt idx="113">
                  <c:v>26913.454957932689</c:v>
                </c:pt>
                <c:pt idx="114">
                  <c:v>26624.244205528845</c:v>
                </c:pt>
                <c:pt idx="115">
                  <c:v>26336.014802884612</c:v>
                </c:pt>
                <c:pt idx="116">
                  <c:v>26087.214133413458</c:v>
                </c:pt>
                <c:pt idx="117">
                  <c:v>25310.655799278844</c:v>
                </c:pt>
                <c:pt idx="118">
                  <c:v>23706.127236778844</c:v>
                </c:pt>
                <c:pt idx="119">
                  <c:v>22173.243750000001</c:v>
                </c:pt>
                <c:pt idx="120">
                  <c:v>20985.652889423076</c:v>
                </c:pt>
                <c:pt idx="121">
                  <c:v>20172.831074519228</c:v>
                </c:pt>
                <c:pt idx="122">
                  <c:v>19315.919241586536</c:v>
                </c:pt>
                <c:pt idx="123">
                  <c:v>18333.939427884616</c:v>
                </c:pt>
                <c:pt idx="124">
                  <c:v>17424.885030048077</c:v>
                </c:pt>
                <c:pt idx="125">
                  <c:v>17155.448731971155</c:v>
                </c:pt>
                <c:pt idx="126">
                  <c:v>17701.195426682694</c:v>
                </c:pt>
                <c:pt idx="127">
                  <c:v>18252.398197115384</c:v>
                </c:pt>
                <c:pt idx="128">
                  <c:v>18543.461016826921</c:v>
                </c:pt>
                <c:pt idx="129">
                  <c:v>19053.935096153844</c:v>
                </c:pt>
                <c:pt idx="130">
                  <c:v>20386.909057692304</c:v>
                </c:pt>
                <c:pt idx="131">
                  <c:v>21592.346804086534</c:v>
                </c:pt>
                <c:pt idx="132">
                  <c:v>21762.353810096149</c:v>
                </c:pt>
                <c:pt idx="133">
                  <c:v>21913.119243990379</c:v>
                </c:pt>
                <c:pt idx="134">
                  <c:v>22256.217427884614</c:v>
                </c:pt>
                <c:pt idx="135">
                  <c:v>22193.150354567308</c:v>
                </c:pt>
                <c:pt idx="136">
                  <c:v>22317.350745192307</c:v>
                </c:pt>
                <c:pt idx="137">
                  <c:v>23137.41375600961</c:v>
                </c:pt>
                <c:pt idx="138">
                  <c:v>22854.444271634613</c:v>
                </c:pt>
                <c:pt idx="139">
                  <c:v>22604.118389423078</c:v>
                </c:pt>
                <c:pt idx="140">
                  <c:v>22399.53028245192</c:v>
                </c:pt>
                <c:pt idx="141">
                  <c:v>21536.85906850961</c:v>
                </c:pt>
                <c:pt idx="142">
                  <c:v>20888.619055288462</c:v>
                </c:pt>
                <c:pt idx="143">
                  <c:v>20099.654219951924</c:v>
                </c:pt>
                <c:pt idx="144">
                  <c:v>19328.168503605768</c:v>
                </c:pt>
                <c:pt idx="145">
                  <c:v>18311.536778846152</c:v>
                </c:pt>
                <c:pt idx="146">
                  <c:v>17097.668183894231</c:v>
                </c:pt>
                <c:pt idx="147">
                  <c:v>16621.049614182692</c:v>
                </c:pt>
                <c:pt idx="148">
                  <c:v>16371.461002403845</c:v>
                </c:pt>
                <c:pt idx="149">
                  <c:v>16405.01203846154</c:v>
                </c:pt>
                <c:pt idx="150">
                  <c:v>16658.075860576922</c:v>
                </c:pt>
                <c:pt idx="151">
                  <c:v>18154.863395432694</c:v>
                </c:pt>
                <c:pt idx="152">
                  <c:v>18615.186669471153</c:v>
                </c:pt>
                <c:pt idx="153">
                  <c:v>19754.174469951922</c:v>
                </c:pt>
                <c:pt idx="154">
                  <c:v>20440.079612980768</c:v>
                </c:pt>
                <c:pt idx="155">
                  <c:v>20857.495804086535</c:v>
                </c:pt>
                <c:pt idx="156">
                  <c:v>20512.693099759614</c:v>
                </c:pt>
                <c:pt idx="157">
                  <c:v>20389.842823317307</c:v>
                </c:pt>
                <c:pt idx="158">
                  <c:v>20205.543104567303</c:v>
                </c:pt>
                <c:pt idx="159">
                  <c:v>20003.265786057691</c:v>
                </c:pt>
                <c:pt idx="160">
                  <c:v>20812.929230769227</c:v>
                </c:pt>
                <c:pt idx="161">
                  <c:v>22351.211051682694</c:v>
                </c:pt>
                <c:pt idx="162">
                  <c:v>22819.992878605768</c:v>
                </c:pt>
                <c:pt idx="163">
                  <c:v>22982.30830649038</c:v>
                </c:pt>
                <c:pt idx="164">
                  <c:v>22531.854376201922</c:v>
                </c:pt>
                <c:pt idx="165">
                  <c:v>22180.034158653845</c:v>
                </c:pt>
                <c:pt idx="166">
                  <c:v>21263.45930408654</c:v>
                </c:pt>
                <c:pt idx="167">
                  <c:v>20292.311147836535</c:v>
                </c:pt>
                <c:pt idx="168">
                  <c:v>18864.300775240383</c:v>
                </c:pt>
                <c:pt idx="169">
                  <c:v>17837.915018028845</c:v>
                </c:pt>
                <c:pt idx="170">
                  <c:v>17109.729290865384</c:v>
                </c:pt>
                <c:pt idx="171">
                  <c:v>16598.628185096153</c:v>
                </c:pt>
                <c:pt idx="172">
                  <c:v>16433.199158653846</c:v>
                </c:pt>
                <c:pt idx="173">
                  <c:v>16500.208402644232</c:v>
                </c:pt>
                <c:pt idx="174">
                  <c:v>16743.091200721152</c:v>
                </c:pt>
                <c:pt idx="175">
                  <c:v>17311.552343750001</c:v>
                </c:pt>
                <c:pt idx="176">
                  <c:v>17595.899373798075</c:v>
                </c:pt>
                <c:pt idx="177">
                  <c:v>18301.273997596152</c:v>
                </c:pt>
                <c:pt idx="178">
                  <c:v>19568.222740384615</c:v>
                </c:pt>
                <c:pt idx="179">
                  <c:v>20968.979627403845</c:v>
                </c:pt>
                <c:pt idx="180">
                  <c:v>21613.383918269228</c:v>
                </c:pt>
                <c:pt idx="181">
                  <c:v>21604.673918269229</c:v>
                </c:pt>
                <c:pt idx="182">
                  <c:v>21341.199783653847</c:v>
                </c:pt>
                <c:pt idx="183">
                  <c:v>21075.059349759613</c:v>
                </c:pt>
                <c:pt idx="184">
                  <c:v>21064.998882211537</c:v>
                </c:pt>
                <c:pt idx="185">
                  <c:v>21935.821484374996</c:v>
                </c:pt>
                <c:pt idx="186">
                  <c:v>22040.935240384613</c:v>
                </c:pt>
                <c:pt idx="187">
                  <c:v>22137.130673076921</c:v>
                </c:pt>
                <c:pt idx="188">
                  <c:v>22298.778305288462</c:v>
                </c:pt>
                <c:pt idx="189">
                  <c:v>21639.753629807692</c:v>
                </c:pt>
                <c:pt idx="190">
                  <c:v>20846.951983173076</c:v>
                </c:pt>
                <c:pt idx="191">
                  <c:v>19598.344314903847</c:v>
                </c:pt>
                <c:pt idx="192">
                  <c:v>18291.808042067307</c:v>
                </c:pt>
                <c:pt idx="193">
                  <c:v>17550.01190985577</c:v>
                </c:pt>
                <c:pt idx="194">
                  <c:v>16872.301772836534</c:v>
                </c:pt>
                <c:pt idx="195">
                  <c:v>16855.388034855769</c:v>
                </c:pt>
                <c:pt idx="196">
                  <c:v>17102.290608173076</c:v>
                </c:pt>
                <c:pt idx="197">
                  <c:v>17589.825762019231</c:v>
                </c:pt>
                <c:pt idx="198">
                  <c:v>19031.327747596151</c:v>
                </c:pt>
                <c:pt idx="199">
                  <c:v>21957.675701923075</c:v>
                </c:pt>
                <c:pt idx="200">
                  <c:v>24242.335838942305</c:v>
                </c:pt>
                <c:pt idx="201">
                  <c:v>25644.543052884612</c:v>
                </c:pt>
                <c:pt idx="202">
                  <c:v>26295.678209134614</c:v>
                </c:pt>
                <c:pt idx="203">
                  <c:v>26191.370207932694</c:v>
                </c:pt>
                <c:pt idx="204">
                  <c:v>26493.905052884613</c:v>
                </c:pt>
                <c:pt idx="205">
                  <c:v>26241.232918269227</c:v>
                </c:pt>
                <c:pt idx="206">
                  <c:v>26730.67322115384</c:v>
                </c:pt>
                <c:pt idx="207">
                  <c:v>26138.286092548075</c:v>
                </c:pt>
                <c:pt idx="208">
                  <c:v>25990.310712740385</c:v>
                </c:pt>
                <c:pt idx="209">
                  <c:v>26546.061939903844</c:v>
                </c:pt>
                <c:pt idx="210">
                  <c:v>26062.777944711535</c:v>
                </c:pt>
                <c:pt idx="211">
                  <c:v>25652.193484374999</c:v>
                </c:pt>
                <c:pt idx="212">
                  <c:v>25497.694651442307</c:v>
                </c:pt>
                <c:pt idx="213">
                  <c:v>25214.107853365382</c:v>
                </c:pt>
                <c:pt idx="214">
                  <c:v>23441.269091346152</c:v>
                </c:pt>
                <c:pt idx="215">
                  <c:v>21727.755979567308</c:v>
                </c:pt>
                <c:pt idx="216">
                  <c:v>20639.470667067308</c:v>
                </c:pt>
                <c:pt idx="217">
                  <c:v>19851.138624999996</c:v>
                </c:pt>
                <c:pt idx="218">
                  <c:v>19503.704031249999</c:v>
                </c:pt>
                <c:pt idx="219">
                  <c:v>19095.878155048074</c:v>
                </c:pt>
                <c:pt idx="220">
                  <c:v>19182.551021634612</c:v>
                </c:pt>
                <c:pt idx="221">
                  <c:v>18903.746954326922</c:v>
                </c:pt>
                <c:pt idx="222">
                  <c:v>19278.234716346153</c:v>
                </c:pt>
                <c:pt idx="223">
                  <c:v>22668.489783653844</c:v>
                </c:pt>
                <c:pt idx="224">
                  <c:v>24858.020552884616</c:v>
                </c:pt>
                <c:pt idx="225">
                  <c:v>25655.62853125</c:v>
                </c:pt>
                <c:pt idx="226">
                  <c:v>25826.882858173078</c:v>
                </c:pt>
                <c:pt idx="227">
                  <c:v>25689.016728365383</c:v>
                </c:pt>
                <c:pt idx="228">
                  <c:v>26278.688545673074</c:v>
                </c:pt>
                <c:pt idx="229">
                  <c:v>26318.451356971153</c:v>
                </c:pt>
                <c:pt idx="230">
                  <c:v>26339.229591346149</c:v>
                </c:pt>
                <c:pt idx="231">
                  <c:v>26110.031572115382</c:v>
                </c:pt>
                <c:pt idx="232">
                  <c:v>25805.744727163459</c:v>
                </c:pt>
                <c:pt idx="233">
                  <c:v>26425.952764423073</c:v>
                </c:pt>
                <c:pt idx="234">
                  <c:v>26116.59703605769</c:v>
                </c:pt>
                <c:pt idx="235">
                  <c:v>25838.757576923075</c:v>
                </c:pt>
                <c:pt idx="236">
                  <c:v>25936.69751682692</c:v>
                </c:pt>
                <c:pt idx="237">
                  <c:v>25481.325081730771</c:v>
                </c:pt>
                <c:pt idx="238">
                  <c:v>23555.346439903846</c:v>
                </c:pt>
                <c:pt idx="239">
                  <c:v>22169.411483173077</c:v>
                </c:pt>
                <c:pt idx="240">
                  <c:v>20722.886909855766</c:v>
                </c:pt>
                <c:pt idx="241">
                  <c:v>19949.058814903845</c:v>
                </c:pt>
                <c:pt idx="242">
                  <c:v>19693.915174278849</c:v>
                </c:pt>
                <c:pt idx="243">
                  <c:v>19529.521604567308</c:v>
                </c:pt>
                <c:pt idx="244">
                  <c:v>19690.713852163462</c:v>
                </c:pt>
                <c:pt idx="245">
                  <c:v>20264.405438701921</c:v>
                </c:pt>
                <c:pt idx="246">
                  <c:v>21688.935276442306</c:v>
                </c:pt>
                <c:pt idx="247">
                  <c:v>24295.948456730766</c:v>
                </c:pt>
                <c:pt idx="248">
                  <c:v>26642.42619591346</c:v>
                </c:pt>
                <c:pt idx="249">
                  <c:v>27696.636268028844</c:v>
                </c:pt>
                <c:pt idx="250">
                  <c:v>27913.530058894226</c:v>
                </c:pt>
                <c:pt idx="251">
                  <c:v>27661.839487980767</c:v>
                </c:pt>
                <c:pt idx="252">
                  <c:v>27000.749032451924</c:v>
                </c:pt>
                <c:pt idx="253">
                  <c:v>26680.165376201923</c:v>
                </c:pt>
                <c:pt idx="254">
                  <c:v>26678.424002403844</c:v>
                </c:pt>
                <c:pt idx="255">
                  <c:v>26537.561483173075</c:v>
                </c:pt>
                <c:pt idx="256">
                  <c:v>27011.498778846151</c:v>
                </c:pt>
                <c:pt idx="257">
                  <c:v>27946.732290865384</c:v>
                </c:pt>
                <c:pt idx="258">
                  <c:v>27960.301575721151</c:v>
                </c:pt>
                <c:pt idx="259">
                  <c:v>27191.341597355768</c:v>
                </c:pt>
                <c:pt idx="260">
                  <c:v>27059.839296874998</c:v>
                </c:pt>
                <c:pt idx="261">
                  <c:v>26300.61426682692</c:v>
                </c:pt>
                <c:pt idx="262">
                  <c:v>24445.304520432688</c:v>
                </c:pt>
                <c:pt idx="263">
                  <c:v>22683.059590144228</c:v>
                </c:pt>
                <c:pt idx="264">
                  <c:v>21573.649989182686</c:v>
                </c:pt>
                <c:pt idx="265">
                  <c:v>20369.391881009615</c:v>
                </c:pt>
                <c:pt idx="266">
                  <c:v>20002.35094230769</c:v>
                </c:pt>
                <c:pt idx="267">
                  <c:v>19489.933317307688</c:v>
                </c:pt>
                <c:pt idx="268">
                  <c:v>19622.415509615385</c:v>
                </c:pt>
                <c:pt idx="269">
                  <c:v>20180.015348557692</c:v>
                </c:pt>
                <c:pt idx="270">
                  <c:v>21309.286882211538</c:v>
                </c:pt>
                <c:pt idx="271">
                  <c:v>23833.347740384612</c:v>
                </c:pt>
                <c:pt idx="272">
                  <c:v>25732.870757211538</c:v>
                </c:pt>
                <c:pt idx="273">
                  <c:v>26746.970046874998</c:v>
                </c:pt>
                <c:pt idx="274">
                  <c:v>26835.681022836536</c:v>
                </c:pt>
                <c:pt idx="275">
                  <c:v>26204.098497596151</c:v>
                </c:pt>
                <c:pt idx="276">
                  <c:v>26375.13652764423</c:v>
                </c:pt>
                <c:pt idx="277">
                  <c:v>26371.311231971151</c:v>
                </c:pt>
                <c:pt idx="278">
                  <c:v>26265.648450721153</c:v>
                </c:pt>
                <c:pt idx="279">
                  <c:v>26061.102217548076</c:v>
                </c:pt>
                <c:pt idx="280">
                  <c:v>26150.492812499997</c:v>
                </c:pt>
                <c:pt idx="281">
                  <c:v>27046.204897836538</c:v>
                </c:pt>
                <c:pt idx="282">
                  <c:v>27440.162024038458</c:v>
                </c:pt>
                <c:pt idx="283">
                  <c:v>27111.159626201923</c:v>
                </c:pt>
                <c:pt idx="284">
                  <c:v>27045.554627403842</c:v>
                </c:pt>
                <c:pt idx="285">
                  <c:v>26755.306995192303</c:v>
                </c:pt>
                <c:pt idx="286">
                  <c:v>24815.919580528844</c:v>
                </c:pt>
                <c:pt idx="287">
                  <c:v>23082.592042067306</c:v>
                </c:pt>
                <c:pt idx="288">
                  <c:v>21507.82170793269</c:v>
                </c:pt>
                <c:pt idx="289">
                  <c:v>20213.818984374997</c:v>
                </c:pt>
                <c:pt idx="290">
                  <c:v>19452.682486778845</c:v>
                </c:pt>
                <c:pt idx="291">
                  <c:v>19122.595943509612</c:v>
                </c:pt>
                <c:pt idx="292">
                  <c:v>18895.065474759613</c:v>
                </c:pt>
                <c:pt idx="293">
                  <c:v>19693.532265624999</c:v>
                </c:pt>
                <c:pt idx="294">
                  <c:v>20816.69094951923</c:v>
                </c:pt>
                <c:pt idx="295">
                  <c:v>23272.904080528846</c:v>
                </c:pt>
                <c:pt idx="296">
                  <c:v>25581.115185096154</c:v>
                </c:pt>
                <c:pt idx="297">
                  <c:v>26562.413811298073</c:v>
                </c:pt>
                <c:pt idx="298">
                  <c:v>26612.231634615386</c:v>
                </c:pt>
                <c:pt idx="299">
                  <c:v>26308.966245192303</c:v>
                </c:pt>
                <c:pt idx="300">
                  <c:v>26808.755804086537</c:v>
                </c:pt>
                <c:pt idx="301">
                  <c:v>27243.401034855768</c:v>
                </c:pt>
                <c:pt idx="302">
                  <c:v>27032.965635817305</c:v>
                </c:pt>
                <c:pt idx="303">
                  <c:v>26347.763635817304</c:v>
                </c:pt>
                <c:pt idx="304">
                  <c:v>26258.451322115383</c:v>
                </c:pt>
                <c:pt idx="305">
                  <c:v>26438.605247596151</c:v>
                </c:pt>
                <c:pt idx="306">
                  <c:v>26765.667788461538</c:v>
                </c:pt>
                <c:pt idx="307">
                  <c:v>26709.724201923076</c:v>
                </c:pt>
                <c:pt idx="308">
                  <c:v>26934.315938701922</c:v>
                </c:pt>
                <c:pt idx="309">
                  <c:v>26165.190335336534</c:v>
                </c:pt>
                <c:pt idx="310">
                  <c:v>24463.359549278841</c:v>
                </c:pt>
                <c:pt idx="311">
                  <c:v>23371.499742788463</c:v>
                </c:pt>
                <c:pt idx="312">
                  <c:v>21698.356891826923</c:v>
                </c:pt>
                <c:pt idx="313">
                  <c:v>20193.101843749999</c:v>
                </c:pt>
                <c:pt idx="314">
                  <c:v>19589.49085456731</c:v>
                </c:pt>
                <c:pt idx="315">
                  <c:v>19241.08456850961</c:v>
                </c:pt>
                <c:pt idx="316">
                  <c:v>19112.403348557687</c:v>
                </c:pt>
                <c:pt idx="317">
                  <c:v>19216.979662259615</c:v>
                </c:pt>
                <c:pt idx="318">
                  <c:v>19355.811712740386</c:v>
                </c:pt>
                <c:pt idx="319">
                  <c:v>20247.380853365383</c:v>
                </c:pt>
                <c:pt idx="320">
                  <c:v>20951.129561298076</c:v>
                </c:pt>
                <c:pt idx="321">
                  <c:v>21658.239466346153</c:v>
                </c:pt>
                <c:pt idx="322">
                  <c:v>22877.118724759614</c:v>
                </c:pt>
                <c:pt idx="323">
                  <c:v>23444.091436298077</c:v>
                </c:pt>
                <c:pt idx="324">
                  <c:v>23448.871718749997</c:v>
                </c:pt>
                <c:pt idx="325">
                  <c:v>23207.544844951924</c:v>
                </c:pt>
                <c:pt idx="326">
                  <c:v>22948.083268028844</c:v>
                </c:pt>
                <c:pt idx="327">
                  <c:v>22414.928775240387</c:v>
                </c:pt>
                <c:pt idx="328">
                  <c:v>22145.146645432691</c:v>
                </c:pt>
                <c:pt idx="329">
                  <c:v>23248.639472355768</c:v>
                </c:pt>
                <c:pt idx="330">
                  <c:v>23708.584579326918</c:v>
                </c:pt>
                <c:pt idx="331">
                  <c:v>23594.777498798077</c:v>
                </c:pt>
                <c:pt idx="332">
                  <c:v>23244.989674278844</c:v>
                </c:pt>
                <c:pt idx="333">
                  <c:v>22814.175450721152</c:v>
                </c:pt>
                <c:pt idx="334">
                  <c:v>22096.531430288462</c:v>
                </c:pt>
                <c:pt idx="335">
                  <c:v>20994.532716346155</c:v>
                </c:pt>
                <c:pt idx="336">
                  <c:v>20007.153028846154</c:v>
                </c:pt>
                <c:pt idx="337">
                  <c:v>18623.232314903846</c:v>
                </c:pt>
                <c:pt idx="338">
                  <c:v>17144.87649639423</c:v>
                </c:pt>
                <c:pt idx="339">
                  <c:v>16694.489687499998</c:v>
                </c:pt>
                <c:pt idx="340">
                  <c:v>16471.842181490385</c:v>
                </c:pt>
                <c:pt idx="341">
                  <c:v>16456.874388221153</c:v>
                </c:pt>
                <c:pt idx="342">
                  <c:v>16599.045836538462</c:v>
                </c:pt>
                <c:pt idx="343">
                  <c:v>17387.062147836536</c:v>
                </c:pt>
                <c:pt idx="344">
                  <c:v>17382.869771634614</c:v>
                </c:pt>
                <c:pt idx="345">
                  <c:v>18340.924087740383</c:v>
                </c:pt>
                <c:pt idx="346">
                  <c:v>19844.432872596153</c:v>
                </c:pt>
                <c:pt idx="347">
                  <c:v>20673.506411057693</c:v>
                </c:pt>
                <c:pt idx="348">
                  <c:v>21161.748066105767</c:v>
                </c:pt>
                <c:pt idx="349">
                  <c:v>21282.705623798072</c:v>
                </c:pt>
                <c:pt idx="350">
                  <c:v>21866.896364182692</c:v>
                </c:pt>
                <c:pt idx="351">
                  <c:v>21400.983677884615</c:v>
                </c:pt>
                <c:pt idx="352">
                  <c:v>20789.675034855773</c:v>
                </c:pt>
                <c:pt idx="353">
                  <c:v>21272.506405048076</c:v>
                </c:pt>
                <c:pt idx="354">
                  <c:v>21946.492771634614</c:v>
                </c:pt>
                <c:pt idx="355">
                  <c:v>22367.100524038458</c:v>
                </c:pt>
                <c:pt idx="356">
                  <c:v>22120.998691105768</c:v>
                </c:pt>
                <c:pt idx="357">
                  <c:v>21751.59435576923</c:v>
                </c:pt>
                <c:pt idx="358">
                  <c:v>20962.997368990385</c:v>
                </c:pt>
                <c:pt idx="359">
                  <c:v>20175.912925480767</c:v>
                </c:pt>
                <c:pt idx="360">
                  <c:v>19226.322540865385</c:v>
                </c:pt>
                <c:pt idx="361">
                  <c:v>18541.876942307692</c:v>
                </c:pt>
                <c:pt idx="362">
                  <c:v>18090.539753605768</c:v>
                </c:pt>
                <c:pt idx="363">
                  <c:v>18072.209825721151</c:v>
                </c:pt>
                <c:pt idx="364">
                  <c:v>18115.579842548075</c:v>
                </c:pt>
                <c:pt idx="365">
                  <c:v>18907.894602163462</c:v>
                </c:pt>
                <c:pt idx="366">
                  <c:v>20220.921407451922</c:v>
                </c:pt>
                <c:pt idx="367">
                  <c:v>23147.310852163464</c:v>
                </c:pt>
                <c:pt idx="368">
                  <c:v>25736.912974759613</c:v>
                </c:pt>
                <c:pt idx="369">
                  <c:v>27133.560540865383</c:v>
                </c:pt>
                <c:pt idx="370">
                  <c:v>27164.263802884612</c:v>
                </c:pt>
                <c:pt idx="371">
                  <c:v>26755.398276442305</c:v>
                </c:pt>
                <c:pt idx="372">
                  <c:v>26362.000322115382</c:v>
                </c:pt>
                <c:pt idx="373">
                  <c:v>26189.338682692305</c:v>
                </c:pt>
                <c:pt idx="374">
                  <c:v>26092.942162259613</c:v>
                </c:pt>
                <c:pt idx="375">
                  <c:v>25874.308224759614</c:v>
                </c:pt>
                <c:pt idx="376">
                  <c:v>26206.53587139423</c:v>
                </c:pt>
                <c:pt idx="377">
                  <c:v>26747.08543990384</c:v>
                </c:pt>
                <c:pt idx="378">
                  <c:v>27587.318419471154</c:v>
                </c:pt>
                <c:pt idx="379">
                  <c:v>27024.00426682692</c:v>
                </c:pt>
                <c:pt idx="380">
                  <c:v>26863.847188701922</c:v>
                </c:pt>
                <c:pt idx="381">
                  <c:v>25879.02754807692</c:v>
                </c:pt>
                <c:pt idx="382">
                  <c:v>24790.307486778845</c:v>
                </c:pt>
                <c:pt idx="383">
                  <c:v>23121.107445913458</c:v>
                </c:pt>
                <c:pt idx="384">
                  <c:v>21965.149639423074</c:v>
                </c:pt>
                <c:pt idx="385">
                  <c:v>21521.43165384615</c:v>
                </c:pt>
                <c:pt idx="386">
                  <c:v>20376.518834134615</c:v>
                </c:pt>
                <c:pt idx="387">
                  <c:v>20080.223570913462</c:v>
                </c:pt>
                <c:pt idx="388">
                  <c:v>20089.145115384614</c:v>
                </c:pt>
                <c:pt idx="389">
                  <c:v>20202.28680889423</c:v>
                </c:pt>
                <c:pt idx="390">
                  <c:v>21331.554159855772</c:v>
                </c:pt>
                <c:pt idx="391">
                  <c:v>24099.163365384615</c:v>
                </c:pt>
                <c:pt idx="392">
                  <c:v>26100.426081730766</c:v>
                </c:pt>
                <c:pt idx="393">
                  <c:v>26983.841206730765</c:v>
                </c:pt>
                <c:pt idx="394">
                  <c:v>27226.371754807693</c:v>
                </c:pt>
                <c:pt idx="395">
                  <c:v>27063.356569711537</c:v>
                </c:pt>
                <c:pt idx="396">
                  <c:v>26961.673461538459</c:v>
                </c:pt>
                <c:pt idx="397">
                  <c:v>26861.43926201923</c:v>
                </c:pt>
                <c:pt idx="398">
                  <c:v>26198.055419471151</c:v>
                </c:pt>
                <c:pt idx="399">
                  <c:v>25965.185707932691</c:v>
                </c:pt>
                <c:pt idx="400">
                  <c:v>26056.704350961536</c:v>
                </c:pt>
                <c:pt idx="401">
                  <c:v>27248.752998798074</c:v>
                </c:pt>
                <c:pt idx="402">
                  <c:v>27920.930007211537</c:v>
                </c:pt>
                <c:pt idx="403">
                  <c:v>27468.466365384615</c:v>
                </c:pt>
                <c:pt idx="404">
                  <c:v>26989.662534855768</c:v>
                </c:pt>
                <c:pt idx="405">
                  <c:v>26095.74571875</c:v>
                </c:pt>
                <c:pt idx="406">
                  <c:v>24068.998131009615</c:v>
                </c:pt>
                <c:pt idx="407">
                  <c:v>22364.954537259615</c:v>
                </c:pt>
                <c:pt idx="408">
                  <c:v>21077.428230769227</c:v>
                </c:pt>
                <c:pt idx="409">
                  <c:v>20661.834248798077</c:v>
                </c:pt>
                <c:pt idx="410">
                  <c:v>20089.060289663459</c:v>
                </c:pt>
                <c:pt idx="411">
                  <c:v>19630.670896634616</c:v>
                </c:pt>
                <c:pt idx="412">
                  <c:v>19445.467031249998</c:v>
                </c:pt>
                <c:pt idx="413">
                  <c:v>19886.47420793269</c:v>
                </c:pt>
                <c:pt idx="414">
                  <c:v>20226.785731971151</c:v>
                </c:pt>
                <c:pt idx="415">
                  <c:v>23305.494637019227</c:v>
                </c:pt>
                <c:pt idx="416">
                  <c:v>25247.628245192303</c:v>
                </c:pt>
                <c:pt idx="417">
                  <c:v>26591.016140624997</c:v>
                </c:pt>
                <c:pt idx="418">
                  <c:v>26843.529818509614</c:v>
                </c:pt>
                <c:pt idx="419">
                  <c:v>26614.929542067308</c:v>
                </c:pt>
                <c:pt idx="420">
                  <c:v>26049.747467548077</c:v>
                </c:pt>
                <c:pt idx="421">
                  <c:v>26465.058374999997</c:v>
                </c:pt>
                <c:pt idx="422">
                  <c:v>26574.482012019231</c:v>
                </c:pt>
                <c:pt idx="423">
                  <c:v>26123.179758413458</c:v>
                </c:pt>
                <c:pt idx="424">
                  <c:v>26015.556711538462</c:v>
                </c:pt>
                <c:pt idx="425">
                  <c:v>26798.166578125001</c:v>
                </c:pt>
                <c:pt idx="426">
                  <c:v>27109.758544471151</c:v>
                </c:pt>
                <c:pt idx="427">
                  <c:v>26951.377685096151</c:v>
                </c:pt>
                <c:pt idx="428">
                  <c:v>25962.54615865384</c:v>
                </c:pt>
                <c:pt idx="429">
                  <c:v>24773.024174278846</c:v>
                </c:pt>
                <c:pt idx="430">
                  <c:v>23710.504127403849</c:v>
                </c:pt>
                <c:pt idx="431">
                  <c:v>23022.104296875001</c:v>
                </c:pt>
                <c:pt idx="432">
                  <c:v>21945.818411057691</c:v>
                </c:pt>
                <c:pt idx="433">
                  <c:v>20423.601097355771</c:v>
                </c:pt>
                <c:pt idx="434">
                  <c:v>20095.235197115384</c:v>
                </c:pt>
                <c:pt idx="435">
                  <c:v>19860.061292067305</c:v>
                </c:pt>
                <c:pt idx="436">
                  <c:v>19519.495298076923</c:v>
                </c:pt>
                <c:pt idx="437">
                  <c:v>19367.490719951918</c:v>
                </c:pt>
                <c:pt idx="438">
                  <c:v>19856.074450721153</c:v>
                </c:pt>
                <c:pt idx="439">
                  <c:v>23173.436993990381</c:v>
                </c:pt>
                <c:pt idx="440">
                  <c:v>25677.802715144226</c:v>
                </c:pt>
                <c:pt idx="441">
                  <c:v>26746.397740384611</c:v>
                </c:pt>
                <c:pt idx="442">
                  <c:v>27158.242804086538</c:v>
                </c:pt>
                <c:pt idx="443">
                  <c:v>27082.82956730769</c:v>
                </c:pt>
                <c:pt idx="444">
                  <c:v>27471.262701923079</c:v>
                </c:pt>
                <c:pt idx="445">
                  <c:v>27557.851332932692</c:v>
                </c:pt>
                <c:pt idx="446">
                  <c:v>27626.451753605765</c:v>
                </c:pt>
                <c:pt idx="447">
                  <c:v>27003.368269230767</c:v>
                </c:pt>
                <c:pt idx="448">
                  <c:v>26641.23991466346</c:v>
                </c:pt>
                <c:pt idx="449">
                  <c:v>27288.559806490382</c:v>
                </c:pt>
                <c:pt idx="450">
                  <c:v>27978.447109374996</c:v>
                </c:pt>
                <c:pt idx="451">
                  <c:v>27794.271585336537</c:v>
                </c:pt>
                <c:pt idx="452">
                  <c:v>27126.103320913458</c:v>
                </c:pt>
                <c:pt idx="453">
                  <c:v>26188.312725961536</c:v>
                </c:pt>
                <c:pt idx="454">
                  <c:v>25261.456239182691</c:v>
                </c:pt>
                <c:pt idx="455">
                  <c:v>23202.712163461536</c:v>
                </c:pt>
                <c:pt idx="456">
                  <c:v>21609.179818509612</c:v>
                </c:pt>
                <c:pt idx="457">
                  <c:v>20586.74279326923</c:v>
                </c:pt>
                <c:pt idx="458">
                  <c:v>20314.284549278844</c:v>
                </c:pt>
                <c:pt idx="459">
                  <c:v>20381.243198317308</c:v>
                </c:pt>
                <c:pt idx="460">
                  <c:v>20354.109759615385</c:v>
                </c:pt>
                <c:pt idx="461">
                  <c:v>20512.508437499997</c:v>
                </c:pt>
                <c:pt idx="462">
                  <c:v>21043.223699519229</c:v>
                </c:pt>
                <c:pt idx="463">
                  <c:v>24848.999644230767</c:v>
                </c:pt>
                <c:pt idx="464">
                  <c:v>27533.776231971151</c:v>
                </c:pt>
                <c:pt idx="465">
                  <c:v>28781.804790865383</c:v>
                </c:pt>
                <c:pt idx="466">
                  <c:v>29444.073450721149</c:v>
                </c:pt>
                <c:pt idx="467">
                  <c:v>29559.067728365382</c:v>
                </c:pt>
                <c:pt idx="468">
                  <c:v>29678.241509615385</c:v>
                </c:pt>
                <c:pt idx="469">
                  <c:v>28563.352919471152</c:v>
                </c:pt>
                <c:pt idx="470">
                  <c:v>28334.425245192302</c:v>
                </c:pt>
                <c:pt idx="471">
                  <c:v>27667.906411057691</c:v>
                </c:pt>
                <c:pt idx="472">
                  <c:v>27558.069602163461</c:v>
                </c:pt>
                <c:pt idx="473">
                  <c:v>28326.530623798077</c:v>
                </c:pt>
                <c:pt idx="474">
                  <c:v>29328.809495192309</c:v>
                </c:pt>
                <c:pt idx="475">
                  <c:v>28874.992247596154</c:v>
                </c:pt>
                <c:pt idx="476">
                  <c:v>27861.103835336537</c:v>
                </c:pt>
                <c:pt idx="477">
                  <c:v>26591.586879807692</c:v>
                </c:pt>
                <c:pt idx="478">
                  <c:v>25522.420612980768</c:v>
                </c:pt>
                <c:pt idx="479">
                  <c:v>23908.151034855768</c:v>
                </c:pt>
                <c:pt idx="480">
                  <c:v>22488.33260216346</c:v>
                </c:pt>
                <c:pt idx="481">
                  <c:v>21438.684194711539</c:v>
                </c:pt>
                <c:pt idx="482">
                  <c:v>21371.605088942306</c:v>
                </c:pt>
                <c:pt idx="483">
                  <c:v>20946.606905048076</c:v>
                </c:pt>
                <c:pt idx="484">
                  <c:v>20973.713953124996</c:v>
                </c:pt>
                <c:pt idx="485">
                  <c:v>21375.048581730767</c:v>
                </c:pt>
                <c:pt idx="486">
                  <c:v>21604.391346153847</c:v>
                </c:pt>
                <c:pt idx="487">
                  <c:v>23569.103149038463</c:v>
                </c:pt>
                <c:pt idx="488">
                  <c:v>24834.498180288461</c:v>
                </c:pt>
                <c:pt idx="489">
                  <c:v>25376.407164663458</c:v>
                </c:pt>
                <c:pt idx="490">
                  <c:v>26127.30724639423</c:v>
                </c:pt>
                <c:pt idx="491">
                  <c:v>26841.001936298075</c:v>
                </c:pt>
                <c:pt idx="492">
                  <c:v>27343.493408653845</c:v>
                </c:pt>
                <c:pt idx="493">
                  <c:v>27387.783798076918</c:v>
                </c:pt>
                <c:pt idx="494">
                  <c:v>27414.501796875</c:v>
                </c:pt>
                <c:pt idx="495">
                  <c:v>27222.300993990379</c:v>
                </c:pt>
                <c:pt idx="496">
                  <c:v>26790.346724759616</c:v>
                </c:pt>
                <c:pt idx="497">
                  <c:v>26755.316050480771</c:v>
                </c:pt>
                <c:pt idx="498">
                  <c:v>26644.526326923075</c:v>
                </c:pt>
                <c:pt idx="499">
                  <c:v>26501.440794471153</c:v>
                </c:pt>
                <c:pt idx="500">
                  <c:v>26177.655402644228</c:v>
                </c:pt>
                <c:pt idx="501">
                  <c:v>25350.635295673073</c:v>
                </c:pt>
                <c:pt idx="502">
                  <c:v>24531.934248798076</c:v>
                </c:pt>
                <c:pt idx="503">
                  <c:v>23605.704320913457</c:v>
                </c:pt>
                <c:pt idx="504">
                  <c:v>22627.86307091346</c:v>
                </c:pt>
                <c:pt idx="505">
                  <c:v>20770.441419471153</c:v>
                </c:pt>
                <c:pt idx="506">
                  <c:v>20100.112240384613</c:v>
                </c:pt>
                <c:pt idx="507">
                  <c:v>19777.151141826922</c:v>
                </c:pt>
                <c:pt idx="508">
                  <c:v>19087.652578125002</c:v>
                </c:pt>
                <c:pt idx="509">
                  <c:v>19182.714266826923</c:v>
                </c:pt>
                <c:pt idx="510">
                  <c:v>19725.916447115382</c:v>
                </c:pt>
                <c:pt idx="511">
                  <c:v>20548.480673076923</c:v>
                </c:pt>
                <c:pt idx="512">
                  <c:v>20960.178215144231</c:v>
                </c:pt>
                <c:pt idx="513">
                  <c:v>21542.10762620192</c:v>
                </c:pt>
                <c:pt idx="514">
                  <c:v>23146.010420673072</c:v>
                </c:pt>
                <c:pt idx="515">
                  <c:v>23556.502272836537</c:v>
                </c:pt>
                <c:pt idx="516">
                  <c:v>24195.000439903844</c:v>
                </c:pt>
                <c:pt idx="517">
                  <c:v>23651.428700721153</c:v>
                </c:pt>
                <c:pt idx="518">
                  <c:v>23363.108252403843</c:v>
                </c:pt>
                <c:pt idx="519">
                  <c:v>22382.76716225961</c:v>
                </c:pt>
                <c:pt idx="520">
                  <c:v>22238.538245192307</c:v>
                </c:pt>
                <c:pt idx="521">
                  <c:v>22697.478094951923</c:v>
                </c:pt>
                <c:pt idx="522">
                  <c:v>23491.48992788461</c:v>
                </c:pt>
                <c:pt idx="523">
                  <c:v>23443.724753605769</c:v>
                </c:pt>
                <c:pt idx="524">
                  <c:v>23426.574199519229</c:v>
                </c:pt>
                <c:pt idx="525">
                  <c:v>22909.278709134614</c:v>
                </c:pt>
                <c:pt idx="526">
                  <c:v>22026.768763221149</c:v>
                </c:pt>
                <c:pt idx="527">
                  <c:v>21520.168649038456</c:v>
                </c:pt>
                <c:pt idx="528">
                  <c:v>21070.536051682691</c:v>
                </c:pt>
                <c:pt idx="529">
                  <c:v>19704.352258413459</c:v>
                </c:pt>
                <c:pt idx="530">
                  <c:v>19195.029411057691</c:v>
                </c:pt>
                <c:pt idx="531">
                  <c:v>19406.387319711539</c:v>
                </c:pt>
                <c:pt idx="532">
                  <c:v>19281.04530168269</c:v>
                </c:pt>
                <c:pt idx="533">
                  <c:v>20083.696424278849</c:v>
                </c:pt>
                <c:pt idx="534">
                  <c:v>20595.951936298075</c:v>
                </c:pt>
                <c:pt idx="535">
                  <c:v>24245.123912259616</c:v>
                </c:pt>
                <c:pt idx="536">
                  <c:v>26707.874860576921</c:v>
                </c:pt>
                <c:pt idx="537">
                  <c:v>27929.082331730766</c:v>
                </c:pt>
                <c:pt idx="538">
                  <c:v>29103.610420673071</c:v>
                </c:pt>
                <c:pt idx="539">
                  <c:v>29334.000120192304</c:v>
                </c:pt>
                <c:pt idx="540">
                  <c:v>29647.00451201923</c:v>
                </c:pt>
                <c:pt idx="541">
                  <c:v>29710.652097355767</c:v>
                </c:pt>
                <c:pt idx="542">
                  <c:v>29844.721713942308</c:v>
                </c:pt>
                <c:pt idx="543">
                  <c:v>29220.626543269231</c:v>
                </c:pt>
                <c:pt idx="544">
                  <c:v>28832.732200721151</c:v>
                </c:pt>
                <c:pt idx="545">
                  <c:v>29060.945632211537</c:v>
                </c:pt>
                <c:pt idx="546">
                  <c:v>28984.580022836537</c:v>
                </c:pt>
                <c:pt idx="547">
                  <c:v>28646.996574519228</c:v>
                </c:pt>
                <c:pt idx="548">
                  <c:v>28562.564007211535</c:v>
                </c:pt>
                <c:pt idx="549">
                  <c:v>27903.920606971151</c:v>
                </c:pt>
                <c:pt idx="550">
                  <c:v>26165.854602163461</c:v>
                </c:pt>
                <c:pt idx="551">
                  <c:v>24209.390889423077</c:v>
                </c:pt>
                <c:pt idx="552">
                  <c:v>22499.62855889423</c:v>
                </c:pt>
                <c:pt idx="553">
                  <c:v>21164.31107091346</c:v>
                </c:pt>
                <c:pt idx="554">
                  <c:v>20847.550504807692</c:v>
                </c:pt>
                <c:pt idx="555">
                  <c:v>20470.21074639423</c:v>
                </c:pt>
                <c:pt idx="556">
                  <c:v>20468.780758413461</c:v>
                </c:pt>
                <c:pt idx="557">
                  <c:v>20797.796484374998</c:v>
                </c:pt>
                <c:pt idx="558">
                  <c:v>21194.372090144228</c:v>
                </c:pt>
                <c:pt idx="559">
                  <c:v>24742.980739182687</c:v>
                </c:pt>
                <c:pt idx="560">
                  <c:v>27505.536161057691</c:v>
                </c:pt>
                <c:pt idx="561">
                  <c:v>28574.909265625</c:v>
                </c:pt>
                <c:pt idx="562">
                  <c:v>29008.170768028845</c:v>
                </c:pt>
                <c:pt idx="563">
                  <c:v>29136.057915865385</c:v>
                </c:pt>
                <c:pt idx="564">
                  <c:v>29546.701742788457</c:v>
                </c:pt>
                <c:pt idx="565">
                  <c:v>29682.197855769231</c:v>
                </c:pt>
                <c:pt idx="566">
                  <c:v>29661.612513221153</c:v>
                </c:pt>
                <c:pt idx="567">
                  <c:v>29232.597265625001</c:v>
                </c:pt>
                <c:pt idx="568">
                  <c:v>28834.298298076923</c:v>
                </c:pt>
                <c:pt idx="569">
                  <c:v>29216.836171874998</c:v>
                </c:pt>
                <c:pt idx="570">
                  <c:v>29369.333353365382</c:v>
                </c:pt>
                <c:pt idx="571">
                  <c:v>29042.64386418269</c:v>
                </c:pt>
                <c:pt idx="572">
                  <c:v>28828.130168269232</c:v>
                </c:pt>
                <c:pt idx="573">
                  <c:v>28110.657115384613</c:v>
                </c:pt>
                <c:pt idx="574">
                  <c:v>26438.652247596154</c:v>
                </c:pt>
                <c:pt idx="575">
                  <c:v>24466.646213942309</c:v>
                </c:pt>
                <c:pt idx="576">
                  <c:v>23101.679681490383</c:v>
                </c:pt>
                <c:pt idx="577">
                  <c:v>21203.386983173074</c:v>
                </c:pt>
                <c:pt idx="578">
                  <c:v>20675.868659855765</c:v>
                </c:pt>
                <c:pt idx="579">
                  <c:v>20245.152493990383</c:v>
                </c:pt>
                <c:pt idx="580">
                  <c:v>20177.334237980765</c:v>
                </c:pt>
                <c:pt idx="581">
                  <c:v>20467.213786057691</c:v>
                </c:pt>
                <c:pt idx="582">
                  <c:v>21212.948768028844</c:v>
                </c:pt>
                <c:pt idx="583">
                  <c:v>25227.595372596152</c:v>
                </c:pt>
                <c:pt idx="584">
                  <c:v>27436.798227163457</c:v>
                </c:pt>
                <c:pt idx="585">
                  <c:v>28791.719902644232</c:v>
                </c:pt>
                <c:pt idx="586">
                  <c:v>29411.662974759616</c:v>
                </c:pt>
                <c:pt idx="587">
                  <c:v>29624.778316105771</c:v>
                </c:pt>
                <c:pt idx="588">
                  <c:v>30049.998081730766</c:v>
                </c:pt>
                <c:pt idx="589">
                  <c:v>30127.176693509613</c:v>
                </c:pt>
                <c:pt idx="590">
                  <c:v>29571.568670673074</c:v>
                </c:pt>
                <c:pt idx="591">
                  <c:v>29193.586532451922</c:v>
                </c:pt>
                <c:pt idx="592">
                  <c:v>28969.180112980768</c:v>
                </c:pt>
                <c:pt idx="593">
                  <c:v>29274.828655048073</c:v>
                </c:pt>
                <c:pt idx="594">
                  <c:v>29503.406719951923</c:v>
                </c:pt>
                <c:pt idx="595">
                  <c:v>28946.958052884613</c:v>
                </c:pt>
                <c:pt idx="596">
                  <c:v>28517.304135817307</c:v>
                </c:pt>
                <c:pt idx="597">
                  <c:v>27300.794831730771</c:v>
                </c:pt>
                <c:pt idx="598">
                  <c:v>26081.933396634613</c:v>
                </c:pt>
                <c:pt idx="599">
                  <c:v>23991.850731971153</c:v>
                </c:pt>
                <c:pt idx="600">
                  <c:v>22542.71311418269</c:v>
                </c:pt>
                <c:pt idx="601">
                  <c:v>21341.712710336538</c:v>
                </c:pt>
                <c:pt idx="602">
                  <c:v>21116.096864182691</c:v>
                </c:pt>
                <c:pt idx="603">
                  <c:v>20585.966957932691</c:v>
                </c:pt>
                <c:pt idx="604">
                  <c:v>20668.504687500001</c:v>
                </c:pt>
                <c:pt idx="605">
                  <c:v>20952.655108173079</c:v>
                </c:pt>
                <c:pt idx="606">
                  <c:v>21833.939807692306</c:v>
                </c:pt>
                <c:pt idx="607">
                  <c:v>24921.612600961536</c:v>
                </c:pt>
                <c:pt idx="608">
                  <c:v>27509.141599759616</c:v>
                </c:pt>
                <c:pt idx="609">
                  <c:v>28849.832391826923</c:v>
                </c:pt>
                <c:pt idx="610">
                  <c:v>29485.384590144233</c:v>
                </c:pt>
                <c:pt idx="611">
                  <c:v>29619.517127403844</c:v>
                </c:pt>
                <c:pt idx="612">
                  <c:v>29900.068520432691</c:v>
                </c:pt>
                <c:pt idx="613">
                  <c:v>28780.140665865383</c:v>
                </c:pt>
                <c:pt idx="614">
                  <c:v>28749.155793269227</c:v>
                </c:pt>
                <c:pt idx="615">
                  <c:v>27823.500221153845</c:v>
                </c:pt>
                <c:pt idx="616">
                  <c:v>27592.62755889423</c:v>
                </c:pt>
                <c:pt idx="617">
                  <c:v>28075.255810096154</c:v>
                </c:pt>
                <c:pt idx="618">
                  <c:v>28345.902689903844</c:v>
                </c:pt>
                <c:pt idx="619">
                  <c:v>27953.80529326923</c:v>
                </c:pt>
                <c:pt idx="620">
                  <c:v>27633.160287259612</c:v>
                </c:pt>
                <c:pt idx="621">
                  <c:v>26660.876433894227</c:v>
                </c:pt>
                <c:pt idx="622">
                  <c:v>24984.824969951922</c:v>
                </c:pt>
                <c:pt idx="623">
                  <c:v>23014.806284855767</c:v>
                </c:pt>
                <c:pt idx="624">
                  <c:v>21581.29460216346</c:v>
                </c:pt>
                <c:pt idx="625">
                  <c:v>20896.523491586537</c:v>
                </c:pt>
                <c:pt idx="626">
                  <c:v>21010.478365384613</c:v>
                </c:pt>
                <c:pt idx="627">
                  <c:v>20747.305810096153</c:v>
                </c:pt>
                <c:pt idx="628">
                  <c:v>20673.52899639423</c:v>
                </c:pt>
                <c:pt idx="629">
                  <c:v>21006.659729567305</c:v>
                </c:pt>
                <c:pt idx="630">
                  <c:v>21576.379170673077</c:v>
                </c:pt>
                <c:pt idx="631">
                  <c:v>24396.893905048073</c:v>
                </c:pt>
                <c:pt idx="632">
                  <c:v>27397.071568509615</c:v>
                </c:pt>
                <c:pt idx="633">
                  <c:v>28717.316575721154</c:v>
                </c:pt>
                <c:pt idx="634">
                  <c:v>29183.302564903843</c:v>
                </c:pt>
                <c:pt idx="635">
                  <c:v>29176.117837740381</c:v>
                </c:pt>
                <c:pt idx="636">
                  <c:v>29472.167217548074</c:v>
                </c:pt>
                <c:pt idx="637">
                  <c:v>29326.354891826923</c:v>
                </c:pt>
                <c:pt idx="638">
                  <c:v>28746.494640625002</c:v>
                </c:pt>
                <c:pt idx="639">
                  <c:v>28336.32195913461</c:v>
                </c:pt>
                <c:pt idx="640">
                  <c:v>28720.545883413462</c:v>
                </c:pt>
                <c:pt idx="641">
                  <c:v>28370.474212740381</c:v>
                </c:pt>
                <c:pt idx="642">
                  <c:v>29073.773317307692</c:v>
                </c:pt>
                <c:pt idx="643">
                  <c:v>28754.762030048074</c:v>
                </c:pt>
                <c:pt idx="644">
                  <c:v>28509.418018028842</c:v>
                </c:pt>
                <c:pt idx="645">
                  <c:v>27548.209609375001</c:v>
                </c:pt>
                <c:pt idx="646">
                  <c:v>25978.228189903846</c:v>
                </c:pt>
                <c:pt idx="647">
                  <c:v>23788.078985576922</c:v>
                </c:pt>
                <c:pt idx="648">
                  <c:v>22240.842883413457</c:v>
                </c:pt>
                <c:pt idx="649">
                  <c:v>20538.535076923079</c:v>
                </c:pt>
                <c:pt idx="650">
                  <c:v>20545.426105769227</c:v>
                </c:pt>
                <c:pt idx="651">
                  <c:v>20185.557020432687</c:v>
                </c:pt>
                <c:pt idx="652">
                  <c:v>19880.138311298073</c:v>
                </c:pt>
                <c:pt idx="653">
                  <c:v>19587.711609375001</c:v>
                </c:pt>
                <c:pt idx="654">
                  <c:v>19160.822336538462</c:v>
                </c:pt>
                <c:pt idx="655">
                  <c:v>20237.097439903846</c:v>
                </c:pt>
                <c:pt idx="656">
                  <c:v>20687.051873798075</c:v>
                </c:pt>
                <c:pt idx="657">
                  <c:v>22209.252799278845</c:v>
                </c:pt>
                <c:pt idx="658">
                  <c:v>23469.028760817302</c:v>
                </c:pt>
                <c:pt idx="659">
                  <c:v>23966.555629807692</c:v>
                </c:pt>
                <c:pt idx="660">
                  <c:v>23925.635382211538</c:v>
                </c:pt>
                <c:pt idx="661">
                  <c:v>23854.084109374999</c:v>
                </c:pt>
                <c:pt idx="662">
                  <c:v>23591.173371394227</c:v>
                </c:pt>
                <c:pt idx="663">
                  <c:v>23265.096615384613</c:v>
                </c:pt>
                <c:pt idx="664">
                  <c:v>23012.121177884615</c:v>
                </c:pt>
                <c:pt idx="665">
                  <c:v>23095.006825721153</c:v>
                </c:pt>
                <c:pt idx="666">
                  <c:v>24104.871459134614</c:v>
                </c:pt>
                <c:pt idx="667">
                  <c:v>25000.538972355767</c:v>
                </c:pt>
                <c:pt idx="668">
                  <c:v>23728.635688701921</c:v>
                </c:pt>
                <c:pt idx="669">
                  <c:v>23362.215685096151</c:v>
                </c:pt>
                <c:pt idx="670">
                  <c:v>22750.00021033654</c:v>
                </c:pt>
                <c:pt idx="671">
                  <c:v>22733.845997596152</c:v>
                </c:pt>
                <c:pt idx="672">
                  <c:v>21607.760450721151</c:v>
                </c:pt>
                <c:pt idx="673">
                  <c:v>20096.551371394227</c:v>
                </c:pt>
                <c:pt idx="674">
                  <c:v>19859.222740384615</c:v>
                </c:pt>
                <c:pt idx="675">
                  <c:v>20176.073701923076</c:v>
                </c:pt>
                <c:pt idx="676">
                  <c:v>19686.278168269229</c:v>
                </c:pt>
                <c:pt idx="677">
                  <c:v>20129.396808894227</c:v>
                </c:pt>
                <c:pt idx="678">
                  <c:v>20095.935647836537</c:v>
                </c:pt>
                <c:pt idx="679">
                  <c:v>20558.019656249999</c:v>
                </c:pt>
                <c:pt idx="680">
                  <c:v>20953.606790865382</c:v>
                </c:pt>
                <c:pt idx="681">
                  <c:v>22713.276496394228</c:v>
                </c:pt>
                <c:pt idx="682">
                  <c:v>23831.983664663461</c:v>
                </c:pt>
                <c:pt idx="683">
                  <c:v>24561.989903846152</c:v>
                </c:pt>
                <c:pt idx="684">
                  <c:v>24633.05303485577</c:v>
                </c:pt>
                <c:pt idx="685">
                  <c:v>24059.511808894229</c:v>
                </c:pt>
                <c:pt idx="686">
                  <c:v>23730.677018028844</c:v>
                </c:pt>
                <c:pt idx="687">
                  <c:v>23591.797765625</c:v>
                </c:pt>
                <c:pt idx="688">
                  <c:v>23169.366165865384</c:v>
                </c:pt>
                <c:pt idx="689">
                  <c:v>23514.481394230766</c:v>
                </c:pt>
                <c:pt idx="690">
                  <c:v>24462.740524038461</c:v>
                </c:pt>
                <c:pt idx="691">
                  <c:v>24095.812188701922</c:v>
                </c:pt>
                <c:pt idx="692">
                  <c:v>23714.477584134616</c:v>
                </c:pt>
                <c:pt idx="693">
                  <c:v>23683.413081730767</c:v>
                </c:pt>
                <c:pt idx="694">
                  <c:v>22770.389807692307</c:v>
                </c:pt>
                <c:pt idx="695">
                  <c:v>21557.788034855766</c:v>
                </c:pt>
                <c:pt idx="696">
                  <c:v>20228.112068509618</c:v>
                </c:pt>
                <c:pt idx="697">
                  <c:v>20113.156484374998</c:v>
                </c:pt>
                <c:pt idx="698">
                  <c:v>19643.581224759615</c:v>
                </c:pt>
                <c:pt idx="699">
                  <c:v>19037.650816105772</c:v>
                </c:pt>
                <c:pt idx="700">
                  <c:v>19095.915468749998</c:v>
                </c:pt>
                <c:pt idx="701">
                  <c:v>19779.753709134613</c:v>
                </c:pt>
                <c:pt idx="702">
                  <c:v>21290.572036057692</c:v>
                </c:pt>
                <c:pt idx="703">
                  <c:v>24375.436302884616</c:v>
                </c:pt>
                <c:pt idx="704">
                  <c:v>26541.486407451917</c:v>
                </c:pt>
                <c:pt idx="705">
                  <c:v>28426.756730769226</c:v>
                </c:pt>
                <c:pt idx="706">
                  <c:v>29472.001832932692</c:v>
                </c:pt>
                <c:pt idx="707">
                  <c:v>29737.78966826923</c:v>
                </c:pt>
                <c:pt idx="708">
                  <c:v>30191.534328124999</c:v>
                </c:pt>
                <c:pt idx="709">
                  <c:v>30529.215168269231</c:v>
                </c:pt>
                <c:pt idx="710">
                  <c:v>30109.021874999995</c:v>
                </c:pt>
                <c:pt idx="711">
                  <c:v>28640.614887019226</c:v>
                </c:pt>
                <c:pt idx="712">
                  <c:v>28599.753346153844</c:v>
                </c:pt>
                <c:pt idx="713">
                  <c:v>28228.914056490383</c:v>
                </c:pt>
                <c:pt idx="714">
                  <c:v>28731.008522836535</c:v>
                </c:pt>
                <c:pt idx="715">
                  <c:v>28739.782951923073</c:v>
                </c:pt>
                <c:pt idx="716">
                  <c:v>28388.122390624998</c:v>
                </c:pt>
                <c:pt idx="717">
                  <c:v>27960.125805288459</c:v>
                </c:pt>
                <c:pt idx="718">
                  <c:v>26166.886953124998</c:v>
                </c:pt>
                <c:pt idx="719">
                  <c:v>24304.518189903843</c:v>
                </c:pt>
                <c:pt idx="720">
                  <c:v>22818.522139423076</c:v>
                </c:pt>
                <c:pt idx="721">
                  <c:v>22205.962480769231</c:v>
                </c:pt>
                <c:pt idx="722">
                  <c:v>21789.290728365384</c:v>
                </c:pt>
                <c:pt idx="723">
                  <c:v>21688.711822115383</c:v>
                </c:pt>
                <c:pt idx="724">
                  <c:v>21678.683677884615</c:v>
                </c:pt>
                <c:pt idx="725">
                  <c:v>22019.203919471154</c:v>
                </c:pt>
                <c:pt idx="726">
                  <c:v>23322.265919471152</c:v>
                </c:pt>
                <c:pt idx="727">
                  <c:v>25693.704135817305</c:v>
                </c:pt>
                <c:pt idx="728">
                  <c:v>26824.505048076921</c:v>
                </c:pt>
                <c:pt idx="729">
                  <c:v>27906.431960336537</c:v>
                </c:pt>
                <c:pt idx="730">
                  <c:v>28928.870222355767</c:v>
                </c:pt>
                <c:pt idx="731">
                  <c:v>28805.363105769229</c:v>
                </c:pt>
                <c:pt idx="732">
                  <c:v>28952.988491586537</c:v>
                </c:pt>
                <c:pt idx="733">
                  <c:v>28754.995055288458</c:v>
                </c:pt>
                <c:pt idx="734">
                  <c:v>28358.422530048076</c:v>
                </c:pt>
                <c:pt idx="735">
                  <c:v>27831.787781250001</c:v>
                </c:pt>
                <c:pt idx="736">
                  <c:v>27802.668269230766</c:v>
                </c:pt>
                <c:pt idx="737">
                  <c:v>27914.704249999999</c:v>
                </c:pt>
                <c:pt idx="738">
                  <c:v>28359.264758413457</c:v>
                </c:pt>
                <c:pt idx="739">
                  <c:v>27902.163846153846</c:v>
                </c:pt>
                <c:pt idx="740">
                  <c:v>27758.085546874998</c:v>
                </c:pt>
                <c:pt idx="741">
                  <c:v>27564.208989182691</c:v>
                </c:pt>
                <c:pt idx="742">
                  <c:v>26221.776822115382</c:v>
                </c:pt>
                <c:pt idx="743">
                  <c:v>24417.739843750001</c:v>
                </c:pt>
                <c:pt idx="744">
                  <c:v>22534.452979567308</c:v>
                </c:pt>
              </c:numCache>
            </c:numRef>
          </c:val>
          <c:smooth val="0"/>
          <c:extLst>
            <c:ext xmlns:c16="http://schemas.microsoft.com/office/drawing/2014/chart" uri="{C3380CC4-5D6E-409C-BE32-E72D297353CC}">
              <c16:uniqueId val="{00000005-F0A9-4B92-BF37-4E436F9BC8AF}"/>
            </c:ext>
          </c:extLst>
        </c:ser>
        <c:dLbls>
          <c:showLegendKey val="0"/>
          <c:showVal val="0"/>
          <c:showCatName val="0"/>
          <c:showSerName val="0"/>
          <c:showPercent val="0"/>
          <c:showBubbleSize val="0"/>
        </c:dLbls>
        <c:marker val="1"/>
        <c:smooth val="0"/>
        <c:axId val="588584959"/>
        <c:axId val="588585439"/>
      </c:lineChart>
      <c:catAx>
        <c:axId val="5885849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Hours of the Month</a:t>
                </a:r>
              </a:p>
            </c:rich>
          </c:tx>
          <c:layout>
            <c:manualLayout>
              <c:xMode val="edge"/>
              <c:yMode val="edge"/>
              <c:x val="0.48138221563871292"/>
              <c:y val="0.9103472280306138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585439"/>
        <c:crosses val="autoZero"/>
        <c:auto val="1"/>
        <c:lblAlgn val="ctr"/>
        <c:lblOffset val="100"/>
        <c:noMultiLvlLbl val="0"/>
      </c:catAx>
      <c:valAx>
        <c:axId val="5885854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Power demand in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584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noProof="0" dirty="0"/>
              <a:t>Power generation - January, Days 1-10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1"/>
          <c:order val="1"/>
          <c:tx>
            <c:strRef>
              <c:f>Figure!$E$1</c:f>
              <c:strCache>
                <c:ptCount val="1"/>
                <c:pt idx="0">
                  <c:v>Must Run</c:v>
                </c:pt>
              </c:strCache>
            </c:strRef>
          </c:tx>
          <c:spPr>
            <a:solidFill>
              <a:schemeClr val="accent2"/>
            </a:solidFill>
            <a:ln>
              <a:noFill/>
            </a:ln>
            <a:effectLst/>
          </c:spPr>
          <c:val>
            <c:numRef>
              <c:f>Figure!$E$2:$E$242</c:f>
              <c:numCache>
                <c:formatCode>#,##0</c:formatCode>
                <c:ptCount val="241"/>
                <c:pt idx="1">
                  <c:v>8717.8250000000007</c:v>
                </c:pt>
                <c:pt idx="2">
                  <c:v>8693.7999999999993</c:v>
                </c:pt>
                <c:pt idx="3">
                  <c:v>8683.7870000000003</c:v>
                </c:pt>
                <c:pt idx="4">
                  <c:v>8667.9869999999992</c:v>
                </c:pt>
                <c:pt idx="5">
                  <c:v>8671.5</c:v>
                </c:pt>
                <c:pt idx="6">
                  <c:v>8662.4249999999993</c:v>
                </c:pt>
                <c:pt idx="7">
                  <c:v>8669.7380000000012</c:v>
                </c:pt>
                <c:pt idx="8">
                  <c:v>8654.5250000000015</c:v>
                </c:pt>
                <c:pt idx="9">
                  <c:v>8654.1749999999993</c:v>
                </c:pt>
                <c:pt idx="10">
                  <c:v>8633.7870000000003</c:v>
                </c:pt>
                <c:pt idx="11">
                  <c:v>8560.2999999999993</c:v>
                </c:pt>
                <c:pt idx="12">
                  <c:v>8525.5619999999999</c:v>
                </c:pt>
                <c:pt idx="13">
                  <c:v>8525.4499999999989</c:v>
                </c:pt>
                <c:pt idx="14">
                  <c:v>8505.875</c:v>
                </c:pt>
                <c:pt idx="15">
                  <c:v>8500.8989999999994</c:v>
                </c:pt>
                <c:pt idx="16">
                  <c:v>8604.7250000000004</c:v>
                </c:pt>
                <c:pt idx="17">
                  <c:v>8754.0620000000017</c:v>
                </c:pt>
                <c:pt idx="18">
                  <c:v>8870.8120000000017</c:v>
                </c:pt>
                <c:pt idx="19">
                  <c:v>8928.3119999999981</c:v>
                </c:pt>
                <c:pt idx="20">
                  <c:v>9003.375</c:v>
                </c:pt>
                <c:pt idx="21">
                  <c:v>9074.0879999999997</c:v>
                </c:pt>
                <c:pt idx="22">
                  <c:v>9079.7750000000015</c:v>
                </c:pt>
                <c:pt idx="23">
                  <c:v>9127.387999999999</c:v>
                </c:pt>
                <c:pt idx="24">
                  <c:v>9136.4249999999993</c:v>
                </c:pt>
                <c:pt idx="25">
                  <c:v>9173.4120000000003</c:v>
                </c:pt>
                <c:pt idx="26">
                  <c:v>9174.4619999999995</c:v>
                </c:pt>
                <c:pt idx="27">
                  <c:v>9169.6869999999999</c:v>
                </c:pt>
                <c:pt idx="28">
                  <c:v>9171.0750000000007</c:v>
                </c:pt>
                <c:pt idx="29">
                  <c:v>9205.0619999999999</c:v>
                </c:pt>
                <c:pt idx="30">
                  <c:v>9233.0380000000005</c:v>
                </c:pt>
                <c:pt idx="31">
                  <c:v>9273.2749999999996</c:v>
                </c:pt>
                <c:pt idx="32">
                  <c:v>9330.8119999999999</c:v>
                </c:pt>
                <c:pt idx="33">
                  <c:v>9358.0380000000005</c:v>
                </c:pt>
                <c:pt idx="34">
                  <c:v>9396.9130000000005</c:v>
                </c:pt>
                <c:pt idx="35">
                  <c:v>9418.862000000001</c:v>
                </c:pt>
                <c:pt idx="36">
                  <c:v>9394.1630000000005</c:v>
                </c:pt>
                <c:pt idx="37">
                  <c:v>9358.8739999999998</c:v>
                </c:pt>
                <c:pt idx="38">
                  <c:v>9365.5249999999996</c:v>
                </c:pt>
                <c:pt idx="39">
                  <c:v>9320.3499999999985</c:v>
                </c:pt>
                <c:pt idx="40">
                  <c:v>9396.5750000000007</c:v>
                </c:pt>
                <c:pt idx="41">
                  <c:v>9513.5249999999996</c:v>
                </c:pt>
                <c:pt idx="42">
                  <c:v>9558.7119999999995</c:v>
                </c:pt>
                <c:pt idx="43">
                  <c:v>9528.3369999999995</c:v>
                </c:pt>
                <c:pt idx="44">
                  <c:v>9514.8250000000007</c:v>
                </c:pt>
                <c:pt idx="45">
                  <c:v>9493.1880000000001</c:v>
                </c:pt>
                <c:pt idx="46">
                  <c:v>9496.387999999999</c:v>
                </c:pt>
                <c:pt idx="47">
                  <c:v>9490.5250000000015</c:v>
                </c:pt>
                <c:pt idx="48">
                  <c:v>9412.2249999999985</c:v>
                </c:pt>
                <c:pt idx="49">
                  <c:v>9231.0130000000008</c:v>
                </c:pt>
                <c:pt idx="50">
                  <c:v>9167.1130000000012</c:v>
                </c:pt>
                <c:pt idx="51">
                  <c:v>9150.0250000000015</c:v>
                </c:pt>
                <c:pt idx="52">
                  <c:v>9132.75</c:v>
                </c:pt>
                <c:pt idx="53">
                  <c:v>9120.9500000000007</c:v>
                </c:pt>
                <c:pt idx="54">
                  <c:v>9159.9629999999997</c:v>
                </c:pt>
                <c:pt idx="55">
                  <c:v>9185.5119999999988</c:v>
                </c:pt>
                <c:pt idx="56">
                  <c:v>9243.112000000001</c:v>
                </c:pt>
                <c:pt idx="57">
                  <c:v>9372.7619999999988</c:v>
                </c:pt>
                <c:pt idx="58">
                  <c:v>9446.862000000001</c:v>
                </c:pt>
                <c:pt idx="59">
                  <c:v>9501.2250000000004</c:v>
                </c:pt>
                <c:pt idx="60">
                  <c:v>9487.6</c:v>
                </c:pt>
                <c:pt idx="61">
                  <c:v>9505.0499999999993</c:v>
                </c:pt>
                <c:pt idx="62">
                  <c:v>9533.987000000001</c:v>
                </c:pt>
                <c:pt idx="63">
                  <c:v>9591.4120000000003</c:v>
                </c:pt>
                <c:pt idx="64">
                  <c:v>9630.875</c:v>
                </c:pt>
                <c:pt idx="65">
                  <c:v>9745.3379999999997</c:v>
                </c:pt>
                <c:pt idx="66">
                  <c:v>9795.2999999999993</c:v>
                </c:pt>
                <c:pt idx="67">
                  <c:v>9861.5999999999985</c:v>
                </c:pt>
                <c:pt idx="68">
                  <c:v>9887.0619999999999</c:v>
                </c:pt>
                <c:pt idx="69">
                  <c:v>9866.5370000000003</c:v>
                </c:pt>
                <c:pt idx="70">
                  <c:v>9764.625</c:v>
                </c:pt>
                <c:pt idx="71">
                  <c:v>9727.0499999999993</c:v>
                </c:pt>
                <c:pt idx="72">
                  <c:v>9736.6749999999993</c:v>
                </c:pt>
                <c:pt idx="73">
                  <c:v>9723.4130000000005</c:v>
                </c:pt>
                <c:pt idx="74">
                  <c:v>9722.487000000001</c:v>
                </c:pt>
                <c:pt idx="75">
                  <c:v>9708.5249999999996</c:v>
                </c:pt>
                <c:pt idx="76">
                  <c:v>9761.862000000001</c:v>
                </c:pt>
                <c:pt idx="77">
                  <c:v>9798.65</c:v>
                </c:pt>
                <c:pt idx="78">
                  <c:v>9828.862000000001</c:v>
                </c:pt>
                <c:pt idx="79">
                  <c:v>9869.6130000000012</c:v>
                </c:pt>
                <c:pt idx="80">
                  <c:v>9878.9500000000007</c:v>
                </c:pt>
                <c:pt idx="81">
                  <c:v>9930.2870000000003</c:v>
                </c:pt>
                <c:pt idx="82">
                  <c:v>9955.6369999999988</c:v>
                </c:pt>
                <c:pt idx="83">
                  <c:v>9819.0370000000003</c:v>
                </c:pt>
                <c:pt idx="84">
                  <c:v>9660.0370000000003</c:v>
                </c:pt>
                <c:pt idx="85">
                  <c:v>9601.6369999999988</c:v>
                </c:pt>
                <c:pt idx="86">
                  <c:v>9599.4989999999998</c:v>
                </c:pt>
                <c:pt idx="87">
                  <c:v>9585.5749999999989</c:v>
                </c:pt>
                <c:pt idx="88">
                  <c:v>9612.3870000000006</c:v>
                </c:pt>
                <c:pt idx="89">
                  <c:v>9739.4619999999995</c:v>
                </c:pt>
                <c:pt idx="90">
                  <c:v>9779.2129999999997</c:v>
                </c:pt>
                <c:pt idx="91">
                  <c:v>9806.9130000000005</c:v>
                </c:pt>
                <c:pt idx="92">
                  <c:v>9806.6</c:v>
                </c:pt>
                <c:pt idx="93">
                  <c:v>9802.6</c:v>
                </c:pt>
                <c:pt idx="94">
                  <c:v>9733.9000000000015</c:v>
                </c:pt>
                <c:pt idx="95">
                  <c:v>9650.35</c:v>
                </c:pt>
                <c:pt idx="96">
                  <c:v>9565.1749999999993</c:v>
                </c:pt>
                <c:pt idx="97">
                  <c:v>9430.5</c:v>
                </c:pt>
                <c:pt idx="98">
                  <c:v>9335.25</c:v>
                </c:pt>
                <c:pt idx="99">
                  <c:v>9319.8880000000008</c:v>
                </c:pt>
                <c:pt idx="100">
                  <c:v>9308.8119999999999</c:v>
                </c:pt>
                <c:pt idx="101">
                  <c:v>9284.6130000000012</c:v>
                </c:pt>
                <c:pt idx="102">
                  <c:v>9324.0370000000003</c:v>
                </c:pt>
                <c:pt idx="103">
                  <c:v>9392.1620000000003</c:v>
                </c:pt>
                <c:pt idx="104">
                  <c:v>9346.0249999999996</c:v>
                </c:pt>
                <c:pt idx="105">
                  <c:v>9477.4130000000005</c:v>
                </c:pt>
                <c:pt idx="106">
                  <c:v>9581.2250000000004</c:v>
                </c:pt>
                <c:pt idx="107">
                  <c:v>9584.3250000000007</c:v>
                </c:pt>
                <c:pt idx="108">
                  <c:v>9640.1880000000019</c:v>
                </c:pt>
                <c:pt idx="109">
                  <c:v>9691.6870000000017</c:v>
                </c:pt>
                <c:pt idx="110">
                  <c:v>9698.3869999999988</c:v>
                </c:pt>
                <c:pt idx="111">
                  <c:v>9822.7999999999993</c:v>
                </c:pt>
                <c:pt idx="112">
                  <c:v>9917.4749999999985</c:v>
                </c:pt>
                <c:pt idx="113">
                  <c:v>9961.3499999999985</c:v>
                </c:pt>
                <c:pt idx="114">
                  <c:v>9989.35</c:v>
                </c:pt>
                <c:pt idx="115">
                  <c:v>9956.8250000000007</c:v>
                </c:pt>
                <c:pt idx="116">
                  <c:v>9988.8379999999997</c:v>
                </c:pt>
                <c:pt idx="117">
                  <c:v>9949.2000000000007</c:v>
                </c:pt>
                <c:pt idx="118">
                  <c:v>9932.2000000000007</c:v>
                </c:pt>
                <c:pt idx="119">
                  <c:v>9921.9879999999994</c:v>
                </c:pt>
                <c:pt idx="120">
                  <c:v>9920.0119999999988</c:v>
                </c:pt>
                <c:pt idx="121">
                  <c:v>9812.3250000000007</c:v>
                </c:pt>
                <c:pt idx="122">
                  <c:v>9777.0869999999995</c:v>
                </c:pt>
                <c:pt idx="123">
                  <c:v>9772.1500000000015</c:v>
                </c:pt>
                <c:pt idx="124">
                  <c:v>9761.8130000000001</c:v>
                </c:pt>
                <c:pt idx="125">
                  <c:v>9772.5869999999995</c:v>
                </c:pt>
                <c:pt idx="126">
                  <c:v>9771.7750000000015</c:v>
                </c:pt>
                <c:pt idx="127">
                  <c:v>9795.8619999999992</c:v>
                </c:pt>
                <c:pt idx="128">
                  <c:v>9821.6500000000015</c:v>
                </c:pt>
                <c:pt idx="129">
                  <c:v>9830.2250000000004</c:v>
                </c:pt>
                <c:pt idx="130">
                  <c:v>9846.4619999999995</c:v>
                </c:pt>
                <c:pt idx="131">
                  <c:v>9851.2870000000003</c:v>
                </c:pt>
                <c:pt idx="132">
                  <c:v>9834.6239999999998</c:v>
                </c:pt>
                <c:pt idx="133">
                  <c:v>9849.9370000000017</c:v>
                </c:pt>
                <c:pt idx="134">
                  <c:v>9843.7870000000003</c:v>
                </c:pt>
                <c:pt idx="135">
                  <c:v>9847.237000000001</c:v>
                </c:pt>
                <c:pt idx="136">
                  <c:v>9931.1739999999991</c:v>
                </c:pt>
                <c:pt idx="137">
                  <c:v>9953.724000000002</c:v>
                </c:pt>
                <c:pt idx="138">
                  <c:v>9953.8369999999995</c:v>
                </c:pt>
                <c:pt idx="139">
                  <c:v>9951.7749999999996</c:v>
                </c:pt>
                <c:pt idx="140">
                  <c:v>9959.4500000000007</c:v>
                </c:pt>
                <c:pt idx="141">
                  <c:v>9882.4380000000001</c:v>
                </c:pt>
                <c:pt idx="142">
                  <c:v>9849.5250000000015</c:v>
                </c:pt>
                <c:pt idx="143">
                  <c:v>9773.7249999999985</c:v>
                </c:pt>
                <c:pt idx="144">
                  <c:v>9707.1869999999999</c:v>
                </c:pt>
                <c:pt idx="145">
                  <c:v>9651.7880000000005</c:v>
                </c:pt>
                <c:pt idx="146">
                  <c:v>9622.137999999999</c:v>
                </c:pt>
                <c:pt idx="147">
                  <c:v>9620</c:v>
                </c:pt>
                <c:pt idx="148">
                  <c:v>9663.362000000001</c:v>
                </c:pt>
                <c:pt idx="149">
                  <c:v>9679.2119999999995</c:v>
                </c:pt>
                <c:pt idx="150">
                  <c:v>9702.7000000000007</c:v>
                </c:pt>
                <c:pt idx="151">
                  <c:v>9712.1749999999993</c:v>
                </c:pt>
                <c:pt idx="152">
                  <c:v>9746.1620000000003</c:v>
                </c:pt>
                <c:pt idx="153">
                  <c:v>9815.7000000000007</c:v>
                </c:pt>
                <c:pt idx="154">
                  <c:v>9915.1749999999993</c:v>
                </c:pt>
                <c:pt idx="155">
                  <c:v>9845.1369999999988</c:v>
                </c:pt>
                <c:pt idx="156">
                  <c:v>9805.4369999999999</c:v>
                </c:pt>
                <c:pt idx="157">
                  <c:v>9785.0120000000006</c:v>
                </c:pt>
                <c:pt idx="158">
                  <c:v>9740.1620000000003</c:v>
                </c:pt>
                <c:pt idx="159">
                  <c:v>9757.0499999999993</c:v>
                </c:pt>
                <c:pt idx="160">
                  <c:v>9824.237000000001</c:v>
                </c:pt>
                <c:pt idx="161">
                  <c:v>9923.5619999999999</c:v>
                </c:pt>
                <c:pt idx="162">
                  <c:v>9986.8499999999985</c:v>
                </c:pt>
                <c:pt idx="163">
                  <c:v>9962.7620000000006</c:v>
                </c:pt>
                <c:pt idx="164">
                  <c:v>9995.1129999999994</c:v>
                </c:pt>
                <c:pt idx="165">
                  <c:v>9976.8499999999985</c:v>
                </c:pt>
                <c:pt idx="166">
                  <c:v>9941.9500000000007</c:v>
                </c:pt>
                <c:pt idx="167">
                  <c:v>9894.4</c:v>
                </c:pt>
                <c:pt idx="168">
                  <c:v>9886.9249999999993</c:v>
                </c:pt>
                <c:pt idx="169">
                  <c:v>9826.2880000000005</c:v>
                </c:pt>
                <c:pt idx="170">
                  <c:v>9778.4880000000012</c:v>
                </c:pt>
                <c:pt idx="171">
                  <c:v>9724.7000000000007</c:v>
                </c:pt>
                <c:pt idx="172">
                  <c:v>9696.7000000000007</c:v>
                </c:pt>
                <c:pt idx="173">
                  <c:v>9689.35</c:v>
                </c:pt>
                <c:pt idx="174">
                  <c:v>9678.1620000000003</c:v>
                </c:pt>
                <c:pt idx="175">
                  <c:v>9672.0380000000005</c:v>
                </c:pt>
                <c:pt idx="176">
                  <c:v>9702.5</c:v>
                </c:pt>
                <c:pt idx="177">
                  <c:v>9720.6620000000003</c:v>
                </c:pt>
                <c:pt idx="178">
                  <c:v>9708.2240000000002</c:v>
                </c:pt>
                <c:pt idx="179">
                  <c:v>9693.7999999999993</c:v>
                </c:pt>
                <c:pt idx="180">
                  <c:v>9688.3250000000007</c:v>
                </c:pt>
                <c:pt idx="181">
                  <c:v>9714.9</c:v>
                </c:pt>
                <c:pt idx="182">
                  <c:v>9683.7119999999995</c:v>
                </c:pt>
                <c:pt idx="183">
                  <c:v>9637.6999999999989</c:v>
                </c:pt>
                <c:pt idx="184">
                  <c:v>9656.0619999999999</c:v>
                </c:pt>
                <c:pt idx="185">
                  <c:v>9845.375</c:v>
                </c:pt>
                <c:pt idx="186">
                  <c:v>9966.3499999999985</c:v>
                </c:pt>
                <c:pt idx="187">
                  <c:v>9905.75</c:v>
                </c:pt>
                <c:pt idx="188">
                  <c:v>9894.2250000000004</c:v>
                </c:pt>
                <c:pt idx="189">
                  <c:v>9827.2129999999997</c:v>
                </c:pt>
                <c:pt idx="190">
                  <c:v>9862.65</c:v>
                </c:pt>
                <c:pt idx="191">
                  <c:v>9788.3250000000007</c:v>
                </c:pt>
                <c:pt idx="192">
                  <c:v>9744.0879999999997</c:v>
                </c:pt>
                <c:pt idx="193">
                  <c:v>9681.125</c:v>
                </c:pt>
                <c:pt idx="194">
                  <c:v>9657.2000000000007</c:v>
                </c:pt>
                <c:pt idx="195">
                  <c:v>9613.0119999999988</c:v>
                </c:pt>
                <c:pt idx="196">
                  <c:v>9588.8629999999994</c:v>
                </c:pt>
                <c:pt idx="197">
                  <c:v>9599.762999999999</c:v>
                </c:pt>
                <c:pt idx="198">
                  <c:v>9650.3880000000008</c:v>
                </c:pt>
                <c:pt idx="199">
                  <c:v>9703.5869999999995</c:v>
                </c:pt>
                <c:pt idx="200">
                  <c:v>9796.7750000000015</c:v>
                </c:pt>
                <c:pt idx="201">
                  <c:v>9974.4750000000004</c:v>
                </c:pt>
                <c:pt idx="202">
                  <c:v>10013.023999999999</c:v>
                </c:pt>
                <c:pt idx="203">
                  <c:v>9983.3489999999983</c:v>
                </c:pt>
                <c:pt idx="204">
                  <c:v>9913.0249999999996</c:v>
                </c:pt>
                <c:pt idx="205">
                  <c:v>9909.4369999999999</c:v>
                </c:pt>
                <c:pt idx="206">
                  <c:v>9926.6369999999988</c:v>
                </c:pt>
                <c:pt idx="207">
                  <c:v>9900.4500000000007</c:v>
                </c:pt>
                <c:pt idx="208">
                  <c:v>9870.9000000000015</c:v>
                </c:pt>
                <c:pt idx="209">
                  <c:v>9967.6990000000005</c:v>
                </c:pt>
                <c:pt idx="210">
                  <c:v>9969.0750000000007</c:v>
                </c:pt>
                <c:pt idx="211">
                  <c:v>9927.0999999999985</c:v>
                </c:pt>
                <c:pt idx="212">
                  <c:v>9920.2250000000004</c:v>
                </c:pt>
                <c:pt idx="213">
                  <c:v>9906.4880000000012</c:v>
                </c:pt>
                <c:pt idx="214">
                  <c:v>9840.5750000000007</c:v>
                </c:pt>
                <c:pt idx="215">
                  <c:v>9794.2129999999997</c:v>
                </c:pt>
                <c:pt idx="216">
                  <c:v>9774.362000000001</c:v>
                </c:pt>
                <c:pt idx="217">
                  <c:v>9768.3379999999997</c:v>
                </c:pt>
                <c:pt idx="218">
                  <c:v>9765.0750000000007</c:v>
                </c:pt>
                <c:pt idx="219">
                  <c:v>9746.1620000000003</c:v>
                </c:pt>
                <c:pt idx="220">
                  <c:v>9749.8250000000007</c:v>
                </c:pt>
                <c:pt idx="221">
                  <c:v>9788.3630000000012</c:v>
                </c:pt>
                <c:pt idx="222">
                  <c:v>9851.0750000000007</c:v>
                </c:pt>
                <c:pt idx="223">
                  <c:v>9900.85</c:v>
                </c:pt>
                <c:pt idx="224">
                  <c:v>9982.362000000001</c:v>
                </c:pt>
                <c:pt idx="225">
                  <c:v>10083.775000000001</c:v>
                </c:pt>
                <c:pt idx="226">
                  <c:v>10166.337</c:v>
                </c:pt>
                <c:pt idx="227">
                  <c:v>10138.800000000001</c:v>
                </c:pt>
                <c:pt idx="228">
                  <c:v>10158.149000000001</c:v>
                </c:pt>
                <c:pt idx="229">
                  <c:v>10146.037</c:v>
                </c:pt>
                <c:pt idx="230">
                  <c:v>10151.875</c:v>
                </c:pt>
                <c:pt idx="231">
                  <c:v>10121.973999999998</c:v>
                </c:pt>
                <c:pt idx="232">
                  <c:v>10145.812999999998</c:v>
                </c:pt>
                <c:pt idx="233">
                  <c:v>10284.537</c:v>
                </c:pt>
                <c:pt idx="234">
                  <c:v>10305.962</c:v>
                </c:pt>
                <c:pt idx="235">
                  <c:v>10262.886999999999</c:v>
                </c:pt>
                <c:pt idx="236">
                  <c:v>10195.937</c:v>
                </c:pt>
                <c:pt idx="237">
                  <c:v>10128.525</c:v>
                </c:pt>
                <c:pt idx="238">
                  <c:v>10071.386999999999</c:v>
                </c:pt>
                <c:pt idx="239">
                  <c:v>10030.549999999999</c:v>
                </c:pt>
                <c:pt idx="240">
                  <c:v>9963.5249999999996</c:v>
                </c:pt>
              </c:numCache>
            </c:numRef>
          </c:val>
          <c:extLst>
            <c:ext xmlns:c16="http://schemas.microsoft.com/office/drawing/2014/chart" uri="{C3380CC4-5D6E-409C-BE32-E72D297353CC}">
              <c16:uniqueId val="{00000000-470E-423D-AAC3-2DFD4C9165E6}"/>
            </c:ext>
          </c:extLst>
        </c:ser>
        <c:ser>
          <c:idx val="2"/>
          <c:order val="2"/>
          <c:tx>
            <c:strRef>
              <c:f>Figure!$F$1</c:f>
              <c:strCache>
                <c:ptCount val="1"/>
                <c:pt idx="0">
                  <c:v> Biogas, biomass, hydro </c:v>
                </c:pt>
              </c:strCache>
            </c:strRef>
          </c:tx>
          <c:spPr>
            <a:solidFill>
              <a:schemeClr val="accent5">
                <a:lumMod val="20000"/>
                <a:lumOff val="80000"/>
              </a:schemeClr>
            </a:solidFill>
            <a:ln>
              <a:noFill/>
            </a:ln>
            <a:effectLst/>
          </c:spPr>
          <c:val>
            <c:numRef>
              <c:f>Figure!$F$2:$F$242</c:f>
              <c:numCache>
                <c:formatCode>#,##0</c:formatCode>
                <c:ptCount val="241"/>
                <c:pt idx="1">
                  <c:v>1712.751211612903</c:v>
                </c:pt>
                <c:pt idx="2">
                  <c:v>1712.751211612903</c:v>
                </c:pt>
                <c:pt idx="3">
                  <c:v>1712.751211612903</c:v>
                </c:pt>
                <c:pt idx="4">
                  <c:v>1712.751211612903</c:v>
                </c:pt>
                <c:pt idx="5">
                  <c:v>1712.751211612903</c:v>
                </c:pt>
                <c:pt idx="6">
                  <c:v>1712.751211612903</c:v>
                </c:pt>
                <c:pt idx="7">
                  <c:v>1712.751211612903</c:v>
                </c:pt>
                <c:pt idx="8">
                  <c:v>1712.751211612903</c:v>
                </c:pt>
                <c:pt idx="9">
                  <c:v>1712.751211612903</c:v>
                </c:pt>
                <c:pt idx="10">
                  <c:v>1712.751211612903</c:v>
                </c:pt>
                <c:pt idx="11">
                  <c:v>1712.751211612903</c:v>
                </c:pt>
                <c:pt idx="12">
                  <c:v>1712.751211612903</c:v>
                </c:pt>
                <c:pt idx="13">
                  <c:v>1712.751211612903</c:v>
                </c:pt>
                <c:pt idx="14">
                  <c:v>1712.751211612903</c:v>
                </c:pt>
                <c:pt idx="15">
                  <c:v>1712.751211612903</c:v>
                </c:pt>
                <c:pt idx="16">
                  <c:v>1712.751211612903</c:v>
                </c:pt>
                <c:pt idx="17">
                  <c:v>1712.751211612903</c:v>
                </c:pt>
                <c:pt idx="18">
                  <c:v>1712.751211612903</c:v>
                </c:pt>
                <c:pt idx="19">
                  <c:v>1712.751211612903</c:v>
                </c:pt>
                <c:pt idx="20">
                  <c:v>1712.751211612903</c:v>
                </c:pt>
                <c:pt idx="21">
                  <c:v>1712.751211612903</c:v>
                </c:pt>
                <c:pt idx="22">
                  <c:v>1712.751211612903</c:v>
                </c:pt>
                <c:pt idx="23">
                  <c:v>1712.751211612903</c:v>
                </c:pt>
                <c:pt idx="24">
                  <c:v>1712.751211612903</c:v>
                </c:pt>
                <c:pt idx="25">
                  <c:v>1712.751211612903</c:v>
                </c:pt>
                <c:pt idx="26">
                  <c:v>1712.751211612903</c:v>
                </c:pt>
                <c:pt idx="27">
                  <c:v>1712.751211612903</c:v>
                </c:pt>
                <c:pt idx="28">
                  <c:v>1712.751211612903</c:v>
                </c:pt>
                <c:pt idx="29">
                  <c:v>1712.751211612903</c:v>
                </c:pt>
                <c:pt idx="30">
                  <c:v>1712.751211612903</c:v>
                </c:pt>
                <c:pt idx="31">
                  <c:v>1712.751211612903</c:v>
                </c:pt>
                <c:pt idx="32">
                  <c:v>1712.751211612903</c:v>
                </c:pt>
                <c:pt idx="33">
                  <c:v>1712.751211612903</c:v>
                </c:pt>
                <c:pt idx="34">
                  <c:v>1712.751211612903</c:v>
                </c:pt>
                <c:pt idx="35">
                  <c:v>1712.751211612903</c:v>
                </c:pt>
                <c:pt idx="36">
                  <c:v>1712.751211612903</c:v>
                </c:pt>
                <c:pt idx="37">
                  <c:v>1712.751211612903</c:v>
                </c:pt>
                <c:pt idx="38">
                  <c:v>1712.751211612903</c:v>
                </c:pt>
                <c:pt idx="39">
                  <c:v>1712.751211612903</c:v>
                </c:pt>
                <c:pt idx="40">
                  <c:v>1712.751211612903</c:v>
                </c:pt>
                <c:pt idx="41">
                  <c:v>1712.751211612903</c:v>
                </c:pt>
                <c:pt idx="42">
                  <c:v>1712.751211612903</c:v>
                </c:pt>
                <c:pt idx="43">
                  <c:v>1712.751211612903</c:v>
                </c:pt>
                <c:pt idx="44">
                  <c:v>1712.751211612903</c:v>
                </c:pt>
                <c:pt idx="45">
                  <c:v>1712.751211612903</c:v>
                </c:pt>
                <c:pt idx="46">
                  <c:v>1712.751211612903</c:v>
                </c:pt>
                <c:pt idx="47">
                  <c:v>1712.751211612903</c:v>
                </c:pt>
                <c:pt idx="48">
                  <c:v>1712.751211612903</c:v>
                </c:pt>
                <c:pt idx="49">
                  <c:v>1712.751211612903</c:v>
                </c:pt>
                <c:pt idx="50">
                  <c:v>1712.751211612903</c:v>
                </c:pt>
                <c:pt idx="51">
                  <c:v>1712.751211612903</c:v>
                </c:pt>
                <c:pt idx="52">
                  <c:v>1712.751211612903</c:v>
                </c:pt>
                <c:pt idx="53">
                  <c:v>1712.751211612903</c:v>
                </c:pt>
                <c:pt idx="54">
                  <c:v>1712.751211612903</c:v>
                </c:pt>
                <c:pt idx="55">
                  <c:v>1712.751211612903</c:v>
                </c:pt>
                <c:pt idx="56">
                  <c:v>1712.751211612903</c:v>
                </c:pt>
                <c:pt idx="57">
                  <c:v>1712.751211612903</c:v>
                </c:pt>
                <c:pt idx="58">
                  <c:v>1712.751211612903</c:v>
                </c:pt>
                <c:pt idx="59">
                  <c:v>1712.751211612903</c:v>
                </c:pt>
                <c:pt idx="60">
                  <c:v>1712.751211612903</c:v>
                </c:pt>
                <c:pt idx="61">
                  <c:v>1712.751211612903</c:v>
                </c:pt>
                <c:pt idx="62">
                  <c:v>1712.751211612903</c:v>
                </c:pt>
                <c:pt idx="63">
                  <c:v>1712.751211612903</c:v>
                </c:pt>
                <c:pt idx="64">
                  <c:v>1712.751211612903</c:v>
                </c:pt>
                <c:pt idx="65">
                  <c:v>1712.751211612903</c:v>
                </c:pt>
                <c:pt idx="66">
                  <c:v>1712.751211612903</c:v>
                </c:pt>
                <c:pt idx="67">
                  <c:v>1712.751211612903</c:v>
                </c:pt>
                <c:pt idx="68">
                  <c:v>1712.751211612903</c:v>
                </c:pt>
                <c:pt idx="69">
                  <c:v>1712.751211612903</c:v>
                </c:pt>
                <c:pt idx="70">
                  <c:v>1712.751211612903</c:v>
                </c:pt>
                <c:pt idx="71">
                  <c:v>1712.751211612903</c:v>
                </c:pt>
                <c:pt idx="72">
                  <c:v>1712.751211612903</c:v>
                </c:pt>
                <c:pt idx="73">
                  <c:v>1712.751211612903</c:v>
                </c:pt>
                <c:pt idx="74">
                  <c:v>1712.751211612903</c:v>
                </c:pt>
                <c:pt idx="75">
                  <c:v>1712.751211612903</c:v>
                </c:pt>
                <c:pt idx="76">
                  <c:v>1712.751211612903</c:v>
                </c:pt>
                <c:pt idx="77">
                  <c:v>1712.751211612903</c:v>
                </c:pt>
                <c:pt idx="78">
                  <c:v>1712.751211612903</c:v>
                </c:pt>
                <c:pt idx="79">
                  <c:v>1712.751211612903</c:v>
                </c:pt>
                <c:pt idx="80">
                  <c:v>1712.751211612903</c:v>
                </c:pt>
                <c:pt idx="81">
                  <c:v>1712.751211612903</c:v>
                </c:pt>
                <c:pt idx="82">
                  <c:v>1712.751211612903</c:v>
                </c:pt>
                <c:pt idx="83">
                  <c:v>1712.751211612903</c:v>
                </c:pt>
                <c:pt idx="84">
                  <c:v>1712.751211612903</c:v>
                </c:pt>
                <c:pt idx="85">
                  <c:v>1712.751211612903</c:v>
                </c:pt>
                <c:pt idx="86">
                  <c:v>1712.751211612903</c:v>
                </c:pt>
                <c:pt idx="87">
                  <c:v>1712.751211612903</c:v>
                </c:pt>
                <c:pt idx="88">
                  <c:v>1712.751211612903</c:v>
                </c:pt>
                <c:pt idx="89">
                  <c:v>1712.751211612903</c:v>
                </c:pt>
                <c:pt idx="90">
                  <c:v>1712.751211612903</c:v>
                </c:pt>
                <c:pt idx="91">
                  <c:v>1712.751211612903</c:v>
                </c:pt>
                <c:pt idx="92">
                  <c:v>1712.751211612903</c:v>
                </c:pt>
                <c:pt idx="93">
                  <c:v>1712.751211612903</c:v>
                </c:pt>
                <c:pt idx="94">
                  <c:v>1712.751211612903</c:v>
                </c:pt>
                <c:pt idx="95">
                  <c:v>1712.751211612903</c:v>
                </c:pt>
                <c:pt idx="96">
                  <c:v>1712.751211612903</c:v>
                </c:pt>
                <c:pt idx="97">
                  <c:v>1712.751211612903</c:v>
                </c:pt>
                <c:pt idx="98">
                  <c:v>1712.751211612903</c:v>
                </c:pt>
                <c:pt idx="99">
                  <c:v>1712.751211612903</c:v>
                </c:pt>
                <c:pt idx="100">
                  <c:v>1712.751211612903</c:v>
                </c:pt>
                <c:pt idx="101">
                  <c:v>1712.751211612903</c:v>
                </c:pt>
                <c:pt idx="102">
                  <c:v>1712.751211612903</c:v>
                </c:pt>
                <c:pt idx="103">
                  <c:v>1712.751211612903</c:v>
                </c:pt>
                <c:pt idx="104">
                  <c:v>1712.751211612903</c:v>
                </c:pt>
                <c:pt idx="105">
                  <c:v>1712.751211612903</c:v>
                </c:pt>
                <c:pt idx="106">
                  <c:v>1712.751211612903</c:v>
                </c:pt>
                <c:pt idx="107">
                  <c:v>1712.751211612903</c:v>
                </c:pt>
                <c:pt idx="108">
                  <c:v>1712.751211612903</c:v>
                </c:pt>
                <c:pt idx="109">
                  <c:v>1712.751211612903</c:v>
                </c:pt>
                <c:pt idx="110">
                  <c:v>1712.751211612903</c:v>
                </c:pt>
                <c:pt idx="111">
                  <c:v>1712.751211612903</c:v>
                </c:pt>
                <c:pt idx="112">
                  <c:v>1712.751211612903</c:v>
                </c:pt>
                <c:pt idx="113">
                  <c:v>1712.751211612903</c:v>
                </c:pt>
                <c:pt idx="114">
                  <c:v>1712.751211612903</c:v>
                </c:pt>
                <c:pt idx="115">
                  <c:v>1712.751211612903</c:v>
                </c:pt>
                <c:pt idx="116">
                  <c:v>1712.751211612903</c:v>
                </c:pt>
                <c:pt idx="117">
                  <c:v>1712.751211612903</c:v>
                </c:pt>
                <c:pt idx="118">
                  <c:v>1712.751211612903</c:v>
                </c:pt>
                <c:pt idx="119">
                  <c:v>1712.751211612903</c:v>
                </c:pt>
                <c:pt idx="120">
                  <c:v>1712.751211612903</c:v>
                </c:pt>
                <c:pt idx="121">
                  <c:v>1712.751211612903</c:v>
                </c:pt>
                <c:pt idx="122">
                  <c:v>1712.751211612903</c:v>
                </c:pt>
                <c:pt idx="123">
                  <c:v>1712.751211612903</c:v>
                </c:pt>
                <c:pt idx="124">
                  <c:v>1712.751211612903</c:v>
                </c:pt>
                <c:pt idx="125">
                  <c:v>1712.751211612903</c:v>
                </c:pt>
                <c:pt idx="126">
                  <c:v>1712.751211612903</c:v>
                </c:pt>
                <c:pt idx="127">
                  <c:v>1712.751211612903</c:v>
                </c:pt>
                <c:pt idx="128">
                  <c:v>1712.751211612903</c:v>
                </c:pt>
                <c:pt idx="129">
                  <c:v>1712.751211612903</c:v>
                </c:pt>
                <c:pt idx="130">
                  <c:v>1712.751211612903</c:v>
                </c:pt>
                <c:pt idx="131">
                  <c:v>1712.751211612903</c:v>
                </c:pt>
                <c:pt idx="132">
                  <c:v>1712.751211612903</c:v>
                </c:pt>
                <c:pt idx="133">
                  <c:v>1712.751211612903</c:v>
                </c:pt>
                <c:pt idx="134">
                  <c:v>1712.751211612903</c:v>
                </c:pt>
                <c:pt idx="135">
                  <c:v>1712.751211612903</c:v>
                </c:pt>
                <c:pt idx="136">
                  <c:v>1712.751211612903</c:v>
                </c:pt>
                <c:pt idx="137">
                  <c:v>1712.751211612903</c:v>
                </c:pt>
                <c:pt idx="138">
                  <c:v>1712.751211612903</c:v>
                </c:pt>
                <c:pt idx="139">
                  <c:v>1712.751211612903</c:v>
                </c:pt>
                <c:pt idx="140">
                  <c:v>1712.751211612903</c:v>
                </c:pt>
                <c:pt idx="141">
                  <c:v>1712.751211612903</c:v>
                </c:pt>
                <c:pt idx="142">
                  <c:v>1712.751211612903</c:v>
                </c:pt>
                <c:pt idx="143">
                  <c:v>1712.751211612903</c:v>
                </c:pt>
                <c:pt idx="144">
                  <c:v>1712.751211612903</c:v>
                </c:pt>
                <c:pt idx="145">
                  <c:v>1712.751211612903</c:v>
                </c:pt>
                <c:pt idx="146">
                  <c:v>1712.751211612903</c:v>
                </c:pt>
                <c:pt idx="147">
                  <c:v>1712.751211612903</c:v>
                </c:pt>
                <c:pt idx="148">
                  <c:v>1712.751211612903</c:v>
                </c:pt>
                <c:pt idx="149">
                  <c:v>1712.751211612903</c:v>
                </c:pt>
                <c:pt idx="150">
                  <c:v>1712.751211612903</c:v>
                </c:pt>
                <c:pt idx="151">
                  <c:v>1712.751211612903</c:v>
                </c:pt>
                <c:pt idx="152">
                  <c:v>1712.751211612903</c:v>
                </c:pt>
                <c:pt idx="153">
                  <c:v>1712.751211612903</c:v>
                </c:pt>
                <c:pt idx="154">
                  <c:v>1712.751211612903</c:v>
                </c:pt>
                <c:pt idx="155">
                  <c:v>1712.751211612903</c:v>
                </c:pt>
                <c:pt idx="156">
                  <c:v>1712.751211612903</c:v>
                </c:pt>
                <c:pt idx="157">
                  <c:v>1712.751211612903</c:v>
                </c:pt>
                <c:pt idx="158">
                  <c:v>1712.751211612903</c:v>
                </c:pt>
                <c:pt idx="159">
                  <c:v>1712.751211612903</c:v>
                </c:pt>
                <c:pt idx="160">
                  <c:v>1712.751211612903</c:v>
                </c:pt>
                <c:pt idx="161">
                  <c:v>1712.751211612903</c:v>
                </c:pt>
                <c:pt idx="162">
                  <c:v>1712.751211612903</c:v>
                </c:pt>
                <c:pt idx="163">
                  <c:v>1712.751211612903</c:v>
                </c:pt>
                <c:pt idx="164">
                  <c:v>1712.751211612903</c:v>
                </c:pt>
                <c:pt idx="165">
                  <c:v>1712.751211612903</c:v>
                </c:pt>
                <c:pt idx="166">
                  <c:v>1712.751211612903</c:v>
                </c:pt>
                <c:pt idx="167">
                  <c:v>1712.751211612903</c:v>
                </c:pt>
                <c:pt idx="168">
                  <c:v>1712.751211612903</c:v>
                </c:pt>
                <c:pt idx="169">
                  <c:v>1712.751211612903</c:v>
                </c:pt>
                <c:pt idx="170">
                  <c:v>1712.751211612903</c:v>
                </c:pt>
                <c:pt idx="171">
                  <c:v>1712.751211612903</c:v>
                </c:pt>
                <c:pt idx="172">
                  <c:v>1712.751211612903</c:v>
                </c:pt>
                <c:pt idx="173">
                  <c:v>1712.751211612903</c:v>
                </c:pt>
                <c:pt idx="174">
                  <c:v>1712.751211612903</c:v>
                </c:pt>
                <c:pt idx="175">
                  <c:v>1712.751211612903</c:v>
                </c:pt>
                <c:pt idx="176">
                  <c:v>1712.751211612903</c:v>
                </c:pt>
                <c:pt idx="177">
                  <c:v>1712.751211612903</c:v>
                </c:pt>
                <c:pt idx="178">
                  <c:v>1712.751211612903</c:v>
                </c:pt>
                <c:pt idx="179">
                  <c:v>1712.751211612903</c:v>
                </c:pt>
                <c:pt idx="180">
                  <c:v>1712.751211612903</c:v>
                </c:pt>
                <c:pt idx="181">
                  <c:v>1712.751211612903</c:v>
                </c:pt>
                <c:pt idx="182">
                  <c:v>1712.751211612903</c:v>
                </c:pt>
                <c:pt idx="183">
                  <c:v>1712.751211612903</c:v>
                </c:pt>
                <c:pt idx="184">
                  <c:v>1712.751211612903</c:v>
                </c:pt>
                <c:pt idx="185">
                  <c:v>1712.751211612903</c:v>
                </c:pt>
                <c:pt idx="186">
                  <c:v>1712.751211612903</c:v>
                </c:pt>
                <c:pt idx="187">
                  <c:v>1712.751211612903</c:v>
                </c:pt>
                <c:pt idx="188">
                  <c:v>1712.751211612903</c:v>
                </c:pt>
                <c:pt idx="189">
                  <c:v>1712.751211612903</c:v>
                </c:pt>
                <c:pt idx="190">
                  <c:v>1712.751211612903</c:v>
                </c:pt>
                <c:pt idx="191">
                  <c:v>1712.751211612903</c:v>
                </c:pt>
                <c:pt idx="192">
                  <c:v>1712.751211612903</c:v>
                </c:pt>
                <c:pt idx="193">
                  <c:v>1712.751211612903</c:v>
                </c:pt>
                <c:pt idx="194">
                  <c:v>1712.751211612903</c:v>
                </c:pt>
                <c:pt idx="195">
                  <c:v>1712.751211612903</c:v>
                </c:pt>
                <c:pt idx="196">
                  <c:v>1712.751211612903</c:v>
                </c:pt>
                <c:pt idx="197">
                  <c:v>1712.751211612903</c:v>
                </c:pt>
                <c:pt idx="198">
                  <c:v>1712.751211612903</c:v>
                </c:pt>
                <c:pt idx="199">
                  <c:v>1712.751211612903</c:v>
                </c:pt>
                <c:pt idx="200">
                  <c:v>1712.751211612903</c:v>
                </c:pt>
                <c:pt idx="201">
                  <c:v>1712.751211612903</c:v>
                </c:pt>
                <c:pt idx="202">
                  <c:v>1712.751211612903</c:v>
                </c:pt>
                <c:pt idx="203">
                  <c:v>1712.751211612903</c:v>
                </c:pt>
                <c:pt idx="204">
                  <c:v>1712.751211612903</c:v>
                </c:pt>
                <c:pt idx="205">
                  <c:v>1712.751211612903</c:v>
                </c:pt>
                <c:pt idx="206">
                  <c:v>1712.751211612903</c:v>
                </c:pt>
                <c:pt idx="207">
                  <c:v>1712.751211612903</c:v>
                </c:pt>
                <c:pt idx="208">
                  <c:v>1712.751211612903</c:v>
                </c:pt>
                <c:pt idx="209">
                  <c:v>1712.751211612903</c:v>
                </c:pt>
                <c:pt idx="210">
                  <c:v>1712.751211612903</c:v>
                </c:pt>
                <c:pt idx="211">
                  <c:v>1712.751211612903</c:v>
                </c:pt>
                <c:pt idx="212">
                  <c:v>1712.751211612903</c:v>
                </c:pt>
                <c:pt idx="213">
                  <c:v>1712.751211612903</c:v>
                </c:pt>
                <c:pt idx="214">
                  <c:v>1712.751211612903</c:v>
                </c:pt>
                <c:pt idx="215">
                  <c:v>1712.751211612903</c:v>
                </c:pt>
                <c:pt idx="216">
                  <c:v>1712.751211612903</c:v>
                </c:pt>
                <c:pt idx="217">
                  <c:v>1712.751211612903</c:v>
                </c:pt>
                <c:pt idx="218">
                  <c:v>1712.751211612903</c:v>
                </c:pt>
                <c:pt idx="219">
                  <c:v>1712.751211612903</c:v>
                </c:pt>
                <c:pt idx="220">
                  <c:v>1712.751211612903</c:v>
                </c:pt>
                <c:pt idx="221">
                  <c:v>1712.751211612903</c:v>
                </c:pt>
                <c:pt idx="222">
                  <c:v>1712.751211612903</c:v>
                </c:pt>
                <c:pt idx="223">
                  <c:v>1712.751211612903</c:v>
                </c:pt>
                <c:pt idx="224">
                  <c:v>1712.751211612903</c:v>
                </c:pt>
                <c:pt idx="225">
                  <c:v>1712.751211612903</c:v>
                </c:pt>
                <c:pt idx="226">
                  <c:v>1712.751211612903</c:v>
                </c:pt>
                <c:pt idx="227">
                  <c:v>1712.751211612903</c:v>
                </c:pt>
                <c:pt idx="228">
                  <c:v>1712.751211612903</c:v>
                </c:pt>
                <c:pt idx="229">
                  <c:v>1712.751211612903</c:v>
                </c:pt>
                <c:pt idx="230">
                  <c:v>1712.751211612903</c:v>
                </c:pt>
                <c:pt idx="231">
                  <c:v>1712.751211612903</c:v>
                </c:pt>
                <c:pt idx="232">
                  <c:v>1712.751211612903</c:v>
                </c:pt>
                <c:pt idx="233">
                  <c:v>1712.751211612903</c:v>
                </c:pt>
                <c:pt idx="234">
                  <c:v>1712.751211612903</c:v>
                </c:pt>
                <c:pt idx="235">
                  <c:v>1712.751211612903</c:v>
                </c:pt>
                <c:pt idx="236">
                  <c:v>1712.751211612903</c:v>
                </c:pt>
                <c:pt idx="237">
                  <c:v>1712.751211612903</c:v>
                </c:pt>
                <c:pt idx="238">
                  <c:v>1712.751211612903</c:v>
                </c:pt>
                <c:pt idx="239">
                  <c:v>1712.751211612903</c:v>
                </c:pt>
                <c:pt idx="240">
                  <c:v>1712.751211612903</c:v>
                </c:pt>
              </c:numCache>
            </c:numRef>
          </c:val>
          <c:extLst>
            <c:ext xmlns:c16="http://schemas.microsoft.com/office/drawing/2014/chart" uri="{C3380CC4-5D6E-409C-BE32-E72D297353CC}">
              <c16:uniqueId val="{00000001-470E-423D-AAC3-2DFD4C9165E6}"/>
            </c:ext>
          </c:extLst>
        </c:ser>
        <c:ser>
          <c:idx val="3"/>
          <c:order val="3"/>
          <c:tx>
            <c:strRef>
              <c:f>Figure!$G$1</c:f>
              <c:strCache>
                <c:ptCount val="1"/>
                <c:pt idx="0">
                  <c:v>Wind Onshore</c:v>
                </c:pt>
              </c:strCache>
            </c:strRef>
          </c:tx>
          <c:spPr>
            <a:solidFill>
              <a:schemeClr val="accent6">
                <a:lumMod val="40000"/>
                <a:lumOff val="60000"/>
              </a:schemeClr>
            </a:solidFill>
            <a:ln>
              <a:noFill/>
            </a:ln>
            <a:effectLst/>
          </c:spPr>
          <c:val>
            <c:numRef>
              <c:f>Figure!$G$2:$G$242</c:f>
              <c:numCache>
                <c:formatCode>#,##0</c:formatCode>
                <c:ptCount val="241"/>
                <c:pt idx="1">
                  <c:v>12620.683805862567</c:v>
                </c:pt>
                <c:pt idx="2">
                  <c:v>9702.4627582892845</c:v>
                </c:pt>
                <c:pt idx="3">
                  <c:v>7132.1055982700618</c:v>
                </c:pt>
                <c:pt idx="4">
                  <c:v>7958.5051657856793</c:v>
                </c:pt>
                <c:pt idx="5">
                  <c:v>9718.6689091782791</c:v>
                </c:pt>
                <c:pt idx="6">
                  <c:v>10212.728255646323</c:v>
                </c:pt>
                <c:pt idx="7">
                  <c:v>10264.713479096587</c:v>
                </c:pt>
                <c:pt idx="8">
                  <c:v>10421.867491590581</c:v>
                </c:pt>
                <c:pt idx="9">
                  <c:v>9902.186448822682</c:v>
                </c:pt>
                <c:pt idx="10">
                  <c:v>9639.9503844305618</c:v>
                </c:pt>
                <c:pt idx="11">
                  <c:v>9487.1035559827014</c:v>
                </c:pt>
                <c:pt idx="12">
                  <c:v>10327.940293128306</c:v>
                </c:pt>
                <c:pt idx="13">
                  <c:v>11976.231379144643</c:v>
                </c:pt>
                <c:pt idx="14">
                  <c:v>13030.715401249399</c:v>
                </c:pt>
                <c:pt idx="15">
                  <c:v>14758.982700624701</c:v>
                </c:pt>
                <c:pt idx="16">
                  <c:v>15297.351033157138</c:v>
                </c:pt>
                <c:pt idx="17">
                  <c:v>14849.828447861604</c:v>
                </c:pt>
                <c:pt idx="18">
                  <c:v>13960.202066314272</c:v>
                </c:pt>
                <c:pt idx="19">
                  <c:v>12785.141999038926</c:v>
                </c:pt>
                <c:pt idx="20">
                  <c:v>11030.225852955309</c:v>
                </c:pt>
                <c:pt idx="21">
                  <c:v>9677.5828928399806</c:v>
                </c:pt>
                <c:pt idx="22">
                  <c:v>9000.2913262854399</c:v>
                </c:pt>
                <c:pt idx="23">
                  <c:v>7876.0181403171564</c:v>
                </c:pt>
                <c:pt idx="24">
                  <c:v>6867.0711196540124</c:v>
                </c:pt>
                <c:pt idx="25">
                  <c:v>6258.5141758769814</c:v>
                </c:pt>
                <c:pt idx="26">
                  <c:v>5607.7573282075928</c:v>
                </c:pt>
                <c:pt idx="27">
                  <c:v>4791.0015617491599</c:v>
                </c:pt>
                <c:pt idx="28">
                  <c:v>5059.1448822681405</c:v>
                </c:pt>
                <c:pt idx="29">
                  <c:v>5652.0389235944258</c:v>
                </c:pt>
                <c:pt idx="30">
                  <c:v>6803.3877943296493</c:v>
                </c:pt>
                <c:pt idx="31">
                  <c:v>8242.1401970206625</c:v>
                </c:pt>
                <c:pt idx="32">
                  <c:v>10083.935007208074</c:v>
                </c:pt>
                <c:pt idx="33">
                  <c:v>11762.412902450746</c:v>
                </c:pt>
                <c:pt idx="34">
                  <c:v>12136.809226333495</c:v>
                </c:pt>
                <c:pt idx="35">
                  <c:v>12122.143801057184</c:v>
                </c:pt>
                <c:pt idx="36">
                  <c:v>11698.6725132148</c:v>
                </c:pt>
                <c:pt idx="37">
                  <c:v>11315.346828447862</c:v>
                </c:pt>
                <c:pt idx="38">
                  <c:v>11235.655934646804</c:v>
                </c:pt>
                <c:pt idx="39">
                  <c:v>12103.570639115811</c:v>
                </c:pt>
                <c:pt idx="40">
                  <c:v>12889.425156174915</c:v>
                </c:pt>
                <c:pt idx="41">
                  <c:v>13708.349351273428</c:v>
                </c:pt>
                <c:pt idx="42">
                  <c:v>14189.827246516099</c:v>
                </c:pt>
                <c:pt idx="43">
                  <c:v>14818.9568716963</c:v>
                </c:pt>
                <c:pt idx="44">
                  <c:v>14937.649807784719</c:v>
                </c:pt>
                <c:pt idx="45">
                  <c:v>14756.727534839019</c:v>
                </c:pt>
                <c:pt idx="46">
                  <c:v>14220.440893801057</c:v>
                </c:pt>
                <c:pt idx="47">
                  <c:v>13787.526669870254</c:v>
                </c:pt>
                <c:pt idx="48">
                  <c:v>13010.457712638155</c:v>
                </c:pt>
                <c:pt idx="49">
                  <c:v>12988.316914944739</c:v>
                </c:pt>
                <c:pt idx="50">
                  <c:v>12849.993993272465</c:v>
                </c:pt>
                <c:pt idx="51">
                  <c:v>12535.343584814993</c:v>
                </c:pt>
                <c:pt idx="52">
                  <c:v>12583.790845747237</c:v>
                </c:pt>
                <c:pt idx="53">
                  <c:v>12949.086617011053</c:v>
                </c:pt>
                <c:pt idx="54">
                  <c:v>12558.910980297935</c:v>
                </c:pt>
                <c:pt idx="55">
                  <c:v>12406.86532916867</c:v>
                </c:pt>
                <c:pt idx="56">
                  <c:v>12538.653291686689</c:v>
                </c:pt>
                <c:pt idx="57">
                  <c:v>12157.12397885632</c:v>
                </c:pt>
                <c:pt idx="58">
                  <c:v>12408.69137433926</c:v>
                </c:pt>
                <c:pt idx="59">
                  <c:v>12361.926357520424</c:v>
                </c:pt>
                <c:pt idx="60">
                  <c:v>12376.306463238827</c:v>
                </c:pt>
                <c:pt idx="61">
                  <c:v>11963.962638154735</c:v>
                </c:pt>
                <c:pt idx="62">
                  <c:v>11166.722729456993</c:v>
                </c:pt>
                <c:pt idx="63">
                  <c:v>10255.841182123979</c:v>
                </c:pt>
                <c:pt idx="64">
                  <c:v>9091.8515136953392</c:v>
                </c:pt>
                <c:pt idx="65">
                  <c:v>8494.362686208553</c:v>
                </c:pt>
                <c:pt idx="66">
                  <c:v>8149.8678519942341</c:v>
                </c:pt>
                <c:pt idx="67">
                  <c:v>7982.4149447381069</c:v>
                </c:pt>
                <c:pt idx="68">
                  <c:v>7472.0923834694859</c:v>
                </c:pt>
                <c:pt idx="69">
                  <c:v>6661.9560307544443</c:v>
                </c:pt>
                <c:pt idx="70">
                  <c:v>6449.6782796732332</c:v>
                </c:pt>
                <c:pt idx="71">
                  <c:v>5795.6687890437288</c:v>
                </c:pt>
                <c:pt idx="72">
                  <c:v>5605.6459634790963</c:v>
                </c:pt>
                <c:pt idx="73">
                  <c:v>5193.6719125420468</c:v>
                </c:pt>
                <c:pt idx="74">
                  <c:v>4845.8399807784717</c:v>
                </c:pt>
                <c:pt idx="75">
                  <c:v>4919.7948101874099</c:v>
                </c:pt>
                <c:pt idx="76">
                  <c:v>5107.8203988467076</c:v>
                </c:pt>
                <c:pt idx="77">
                  <c:v>6307.4750120134559</c:v>
                </c:pt>
                <c:pt idx="78">
                  <c:v>7174.9035319557906</c:v>
                </c:pt>
                <c:pt idx="79">
                  <c:v>8341.6596588178763</c:v>
                </c:pt>
                <c:pt idx="80">
                  <c:v>9995.6000720807315</c:v>
                </c:pt>
                <c:pt idx="81">
                  <c:v>11701.811028351754</c:v>
                </c:pt>
                <c:pt idx="82">
                  <c:v>12405.15341182124</c:v>
                </c:pt>
                <c:pt idx="83">
                  <c:v>12955.306583373378</c:v>
                </c:pt>
                <c:pt idx="84">
                  <c:v>13320.743873137915</c:v>
                </c:pt>
                <c:pt idx="85">
                  <c:v>14341.103676117251</c:v>
                </c:pt>
                <c:pt idx="86">
                  <c:v>15143.4222729457</c:v>
                </c:pt>
                <c:pt idx="87">
                  <c:v>15676.826045170592</c:v>
                </c:pt>
                <c:pt idx="88">
                  <c:v>16177.819798173954</c:v>
                </c:pt>
                <c:pt idx="89">
                  <c:v>16743.635872176837</c:v>
                </c:pt>
                <c:pt idx="90">
                  <c:v>17019.083373378184</c:v>
                </c:pt>
                <c:pt idx="91">
                  <c:v>17293.047212878424</c:v>
                </c:pt>
                <c:pt idx="92">
                  <c:v>17236.382748678519</c:v>
                </c:pt>
                <c:pt idx="93">
                  <c:v>17010.039884670834</c:v>
                </c:pt>
                <c:pt idx="94">
                  <c:v>16696.359562710237</c:v>
                </c:pt>
                <c:pt idx="95">
                  <c:v>16381.679481018742</c:v>
                </c:pt>
                <c:pt idx="96">
                  <c:v>16479.573762614127</c:v>
                </c:pt>
                <c:pt idx="97">
                  <c:v>16574.840821720329</c:v>
                </c:pt>
                <c:pt idx="98">
                  <c:v>16538.749038923594</c:v>
                </c:pt>
                <c:pt idx="99">
                  <c:v>16706.658457472371</c:v>
                </c:pt>
                <c:pt idx="100">
                  <c:v>16630.051297453148</c:v>
                </c:pt>
                <c:pt idx="101">
                  <c:v>16790.884790965883</c:v>
                </c:pt>
                <c:pt idx="102">
                  <c:v>16674.732340221046</c:v>
                </c:pt>
                <c:pt idx="103">
                  <c:v>17048.443897164827</c:v>
                </c:pt>
                <c:pt idx="104">
                  <c:v>16935.598870735223</c:v>
                </c:pt>
                <c:pt idx="105">
                  <c:v>16767.374459394523</c:v>
                </c:pt>
                <c:pt idx="106">
                  <c:v>16783.210836136474</c:v>
                </c:pt>
                <c:pt idx="107">
                  <c:v>16875.111124459392</c:v>
                </c:pt>
                <c:pt idx="108">
                  <c:v>16798.531355117731</c:v>
                </c:pt>
                <c:pt idx="109">
                  <c:v>16645.51561749159</c:v>
                </c:pt>
                <c:pt idx="110">
                  <c:v>16176.762974531475</c:v>
                </c:pt>
                <c:pt idx="111">
                  <c:v>15549.660259490631</c:v>
                </c:pt>
                <c:pt idx="112">
                  <c:v>14936.992431523307</c:v>
                </c:pt>
                <c:pt idx="113">
                  <c:v>14474.375300336376</c:v>
                </c:pt>
                <c:pt idx="114">
                  <c:v>14031.216962998558</c:v>
                </c:pt>
                <c:pt idx="115">
                  <c:v>13349.960595867371</c:v>
                </c:pt>
                <c:pt idx="116">
                  <c:v>12719.545891398366</c:v>
                </c:pt>
                <c:pt idx="117">
                  <c:v>11513.043608841903</c:v>
                </c:pt>
                <c:pt idx="118">
                  <c:v>10402.095987506005</c:v>
                </c:pt>
                <c:pt idx="119">
                  <c:v>8679.0785679961555</c:v>
                </c:pt>
                <c:pt idx="120">
                  <c:v>7197.2155213839496</c:v>
                </c:pt>
                <c:pt idx="121">
                  <c:v>5435.0248678519938</c:v>
                </c:pt>
                <c:pt idx="122">
                  <c:v>4335.1179721287845</c:v>
                </c:pt>
                <c:pt idx="123">
                  <c:v>3527.6065593464677</c:v>
                </c:pt>
                <c:pt idx="124">
                  <c:v>2915.1669870254686</c:v>
                </c:pt>
                <c:pt idx="125">
                  <c:v>2349.9215521383949</c:v>
                </c:pt>
                <c:pt idx="126">
                  <c:v>2023.6574963959633</c:v>
                </c:pt>
                <c:pt idx="127">
                  <c:v>1949.3899567515618</c:v>
                </c:pt>
                <c:pt idx="128">
                  <c:v>2127.4293608841904</c:v>
                </c:pt>
                <c:pt idx="129">
                  <c:v>2416.5425276309466</c:v>
                </c:pt>
                <c:pt idx="130">
                  <c:v>2960.9893080249876</c:v>
                </c:pt>
                <c:pt idx="131">
                  <c:v>3515.1095627102354</c:v>
                </c:pt>
                <c:pt idx="132">
                  <c:v>3934.7005045651131</c:v>
                </c:pt>
                <c:pt idx="133">
                  <c:v>4507.8207592503604</c:v>
                </c:pt>
                <c:pt idx="134">
                  <c:v>5217.4401729937535</c:v>
                </c:pt>
                <c:pt idx="135">
                  <c:v>6120.0200624699673</c:v>
                </c:pt>
                <c:pt idx="136">
                  <c:v>7103.0030033637668</c:v>
                </c:pt>
                <c:pt idx="137">
                  <c:v>8467.686448822682</c:v>
                </c:pt>
                <c:pt idx="138">
                  <c:v>9416.3169149447367</c:v>
                </c:pt>
                <c:pt idx="139">
                  <c:v>9848.5189812590106</c:v>
                </c:pt>
                <c:pt idx="140">
                  <c:v>9811.9980778471891</c:v>
                </c:pt>
                <c:pt idx="141">
                  <c:v>8650.8319317635742</c:v>
                </c:pt>
                <c:pt idx="142">
                  <c:v>8136.286641037962</c:v>
                </c:pt>
                <c:pt idx="143">
                  <c:v>8108.0970687169638</c:v>
                </c:pt>
                <c:pt idx="144">
                  <c:v>7645.7949303219611</c:v>
                </c:pt>
                <c:pt idx="145">
                  <c:v>7036.9503844305627</c:v>
                </c:pt>
                <c:pt idx="146">
                  <c:v>6455.9256367131184</c:v>
                </c:pt>
                <c:pt idx="147">
                  <c:v>5782.9435367611732</c:v>
                </c:pt>
                <c:pt idx="148">
                  <c:v>5101.7716242191254</c:v>
                </c:pt>
                <c:pt idx="149">
                  <c:v>4332.6071600192208</c:v>
                </c:pt>
                <c:pt idx="150">
                  <c:v>3797.9183085055261</c:v>
                </c:pt>
                <c:pt idx="151">
                  <c:v>3361.863286881307</c:v>
                </c:pt>
                <c:pt idx="152">
                  <c:v>2901.1018740989912</c:v>
                </c:pt>
                <c:pt idx="153">
                  <c:v>2547.7895242671793</c:v>
                </c:pt>
                <c:pt idx="154">
                  <c:v>2247.8912782316193</c:v>
                </c:pt>
                <c:pt idx="155">
                  <c:v>1839.0283517539644</c:v>
                </c:pt>
                <c:pt idx="156">
                  <c:v>1605.9496636232582</c:v>
                </c:pt>
                <c:pt idx="157">
                  <c:v>1324.8825084094185</c:v>
                </c:pt>
                <c:pt idx="158">
                  <c:v>1255.7210475732822</c:v>
                </c:pt>
                <c:pt idx="159">
                  <c:v>1517.7859202306586</c:v>
                </c:pt>
                <c:pt idx="160">
                  <c:v>2106.4298414223931</c:v>
                </c:pt>
                <c:pt idx="161">
                  <c:v>2739.0403652090345</c:v>
                </c:pt>
                <c:pt idx="162">
                  <c:v>3554.0842143200384</c:v>
                </c:pt>
                <c:pt idx="163">
                  <c:v>4584.430201826045</c:v>
                </c:pt>
                <c:pt idx="164">
                  <c:v>5434.5957472369064</c:v>
                </c:pt>
                <c:pt idx="165">
                  <c:v>5640.3111484863057</c:v>
                </c:pt>
                <c:pt idx="166">
                  <c:v>6197.5973089860636</c:v>
                </c:pt>
                <c:pt idx="167">
                  <c:v>6584.1482460355601</c:v>
                </c:pt>
                <c:pt idx="168">
                  <c:v>7012.0134550696785</c:v>
                </c:pt>
                <c:pt idx="169">
                  <c:v>7515.7736665064867</c:v>
                </c:pt>
                <c:pt idx="170">
                  <c:v>7994.5398846708322</c:v>
                </c:pt>
                <c:pt idx="171">
                  <c:v>8204.0785679961555</c:v>
                </c:pt>
                <c:pt idx="172">
                  <c:v>8488.9712878423834</c:v>
                </c:pt>
                <c:pt idx="173">
                  <c:v>8692.74651609803</c:v>
                </c:pt>
                <c:pt idx="174">
                  <c:v>9141.2688611244612</c:v>
                </c:pt>
                <c:pt idx="175">
                  <c:v>9369.0953868332526</c:v>
                </c:pt>
                <c:pt idx="176">
                  <c:v>9700.2372657376272</c:v>
                </c:pt>
                <c:pt idx="177">
                  <c:v>9838.3889956751555</c:v>
                </c:pt>
                <c:pt idx="178">
                  <c:v>9593.1009130225848</c:v>
                </c:pt>
                <c:pt idx="179">
                  <c:v>9012.7312590100919</c:v>
                </c:pt>
                <c:pt idx="180">
                  <c:v>8019.5338779432977</c:v>
                </c:pt>
                <c:pt idx="181">
                  <c:v>7677.1230177799134</c:v>
                </c:pt>
                <c:pt idx="182">
                  <c:v>7967.2062710235459</c:v>
                </c:pt>
                <c:pt idx="183">
                  <c:v>8568.2330610283516</c:v>
                </c:pt>
                <c:pt idx="184">
                  <c:v>9302.4744113407032</c:v>
                </c:pt>
                <c:pt idx="185">
                  <c:v>9919.3923594425778</c:v>
                </c:pt>
                <c:pt idx="186">
                  <c:v>9886.9229937530035</c:v>
                </c:pt>
                <c:pt idx="187">
                  <c:v>9870.0891398366184</c:v>
                </c:pt>
                <c:pt idx="188">
                  <c:v>9908.7784718885141</c:v>
                </c:pt>
                <c:pt idx="189">
                  <c:v>9157.5594666025936</c:v>
                </c:pt>
                <c:pt idx="190">
                  <c:v>7964.7821960595866</c:v>
                </c:pt>
                <c:pt idx="191">
                  <c:v>7037.178640076886</c:v>
                </c:pt>
                <c:pt idx="192">
                  <c:v>6889.0977895242668</c:v>
                </c:pt>
                <c:pt idx="193">
                  <c:v>6898.5133349351272</c:v>
                </c:pt>
                <c:pt idx="194">
                  <c:v>6447.1104036520901</c:v>
                </c:pt>
                <c:pt idx="195">
                  <c:v>6381.4869053339735</c:v>
                </c:pt>
                <c:pt idx="196">
                  <c:v>6392.5276309466608</c:v>
                </c:pt>
                <c:pt idx="197">
                  <c:v>6064.4672032676599</c:v>
                </c:pt>
                <c:pt idx="198">
                  <c:v>5719.7441134070159</c:v>
                </c:pt>
                <c:pt idx="199">
                  <c:v>5712.9831811629019</c:v>
                </c:pt>
                <c:pt idx="200">
                  <c:v>5805.2829168668904</c:v>
                </c:pt>
                <c:pt idx="201">
                  <c:v>5966.6025949062951</c:v>
                </c:pt>
                <c:pt idx="202">
                  <c:v>5869.7377462758286</c:v>
                </c:pt>
                <c:pt idx="203">
                  <c:v>6002.5254685247473</c:v>
                </c:pt>
                <c:pt idx="204">
                  <c:v>5737.8630466122058</c:v>
                </c:pt>
                <c:pt idx="205">
                  <c:v>4973.8913983661705</c:v>
                </c:pt>
                <c:pt idx="206">
                  <c:v>4434.5233061028357</c:v>
                </c:pt>
                <c:pt idx="207">
                  <c:v>4445.7648966842862</c:v>
                </c:pt>
                <c:pt idx="208">
                  <c:v>4445.164584334455</c:v>
                </c:pt>
                <c:pt idx="209">
                  <c:v>4280.679000480538</c:v>
                </c:pt>
                <c:pt idx="210">
                  <c:v>4150.3450264296016</c:v>
                </c:pt>
                <c:pt idx="211">
                  <c:v>3954.0725612686206</c:v>
                </c:pt>
                <c:pt idx="212">
                  <c:v>3790.0708793849112</c:v>
                </c:pt>
                <c:pt idx="213">
                  <c:v>3911.9023306102836</c:v>
                </c:pt>
                <c:pt idx="214">
                  <c:v>3826.0782075925035</c:v>
                </c:pt>
                <c:pt idx="215">
                  <c:v>3642.7889235944258</c:v>
                </c:pt>
                <c:pt idx="216">
                  <c:v>3310.8778231619413</c:v>
                </c:pt>
                <c:pt idx="217">
                  <c:v>3152.7811148486308</c:v>
                </c:pt>
                <c:pt idx="218">
                  <c:v>2743.062229697261</c:v>
                </c:pt>
                <c:pt idx="219">
                  <c:v>2457.258769822201</c:v>
                </c:pt>
                <c:pt idx="220">
                  <c:v>2691.6773185968286</c:v>
                </c:pt>
                <c:pt idx="221">
                  <c:v>2607.1359923113887</c:v>
                </c:pt>
                <c:pt idx="222">
                  <c:v>2620.0324363286877</c:v>
                </c:pt>
                <c:pt idx="223">
                  <c:v>2409.8957232099956</c:v>
                </c:pt>
                <c:pt idx="224">
                  <c:v>2389.6950985103317</c:v>
                </c:pt>
                <c:pt idx="225">
                  <c:v>2290.2600913022584</c:v>
                </c:pt>
                <c:pt idx="226">
                  <c:v>2334.0577847188852</c:v>
                </c:pt>
                <c:pt idx="227">
                  <c:v>2002.1740749639598</c:v>
                </c:pt>
                <c:pt idx="228">
                  <c:v>1905.6790004805384</c:v>
                </c:pt>
                <c:pt idx="229">
                  <c:v>2060.9772945699183</c:v>
                </c:pt>
                <c:pt idx="230">
                  <c:v>2073.8737385872178</c:v>
                </c:pt>
                <c:pt idx="231">
                  <c:v>2025.170831331091</c:v>
                </c:pt>
                <c:pt idx="232">
                  <c:v>2042.6027150408459</c:v>
                </c:pt>
                <c:pt idx="233">
                  <c:v>2251.6574963959633</c:v>
                </c:pt>
                <c:pt idx="234">
                  <c:v>2272.9423354156656</c:v>
                </c:pt>
                <c:pt idx="235">
                  <c:v>2337.9381307063913</c:v>
                </c:pt>
                <c:pt idx="236">
                  <c:v>2345.2423113887553</c:v>
                </c:pt>
                <c:pt idx="237">
                  <c:v>2513.0376021143679</c:v>
                </c:pt>
                <c:pt idx="238">
                  <c:v>2870.2873618452668</c:v>
                </c:pt>
                <c:pt idx="239">
                  <c:v>3180.913623258049</c:v>
                </c:pt>
                <c:pt idx="240">
                  <c:v>3630.949303219606</c:v>
                </c:pt>
              </c:numCache>
            </c:numRef>
          </c:val>
          <c:extLst>
            <c:ext xmlns:c16="http://schemas.microsoft.com/office/drawing/2014/chart" uri="{C3380CC4-5D6E-409C-BE32-E72D297353CC}">
              <c16:uniqueId val="{00000002-470E-423D-AAC3-2DFD4C9165E6}"/>
            </c:ext>
          </c:extLst>
        </c:ser>
        <c:ser>
          <c:idx val="4"/>
          <c:order val="4"/>
          <c:tx>
            <c:strRef>
              <c:f>Figure!$H$1</c:f>
              <c:strCache>
                <c:ptCount val="1"/>
                <c:pt idx="0">
                  <c:v>Wind Offshore</c:v>
                </c:pt>
              </c:strCache>
            </c:strRef>
          </c:tx>
          <c:spPr>
            <a:solidFill>
              <a:schemeClr val="accent4">
                <a:lumMod val="40000"/>
                <a:lumOff val="60000"/>
              </a:schemeClr>
            </a:solidFill>
            <a:ln>
              <a:noFill/>
            </a:ln>
            <a:effectLst/>
          </c:spPr>
          <c:val>
            <c:numRef>
              <c:f>Figure!$H$2:$H$242</c:f>
              <c:numCache>
                <c:formatCode>#,##0</c:formatCode>
                <c:ptCount val="241"/>
                <c:pt idx="1">
                  <c:v>5252.7285999999995</c:v>
                </c:pt>
                <c:pt idx="2">
                  <c:v>4038.1649999999995</c:v>
                </c:pt>
                <c:pt idx="3">
                  <c:v>2968.3823499999999</c:v>
                </c:pt>
                <c:pt idx="4">
                  <c:v>3312.3298500000001</c:v>
                </c:pt>
                <c:pt idx="5">
                  <c:v>4044.91</c:v>
                </c:pt>
                <c:pt idx="6">
                  <c:v>4250.5374999999995</c:v>
                </c:pt>
                <c:pt idx="7">
                  <c:v>4272.173749999999</c:v>
                </c:pt>
                <c:pt idx="8">
                  <c:v>4337.5812500000002</c:v>
                </c:pt>
                <c:pt idx="9">
                  <c:v>4121.29</c:v>
                </c:pt>
                <c:pt idx="10">
                  <c:v>4012.1473499999997</c:v>
                </c:pt>
                <c:pt idx="11">
                  <c:v>3948.5325000000003</c:v>
                </c:pt>
                <c:pt idx="12">
                  <c:v>4298.4887500000004</c:v>
                </c:pt>
                <c:pt idx="13">
                  <c:v>4984.5074999999997</c:v>
                </c:pt>
                <c:pt idx="14">
                  <c:v>5423.38375</c:v>
                </c:pt>
                <c:pt idx="15">
                  <c:v>5700</c:v>
                </c:pt>
                <c:pt idx="16">
                  <c:v>5700</c:v>
                </c:pt>
                <c:pt idx="17">
                  <c:v>5700</c:v>
                </c:pt>
                <c:pt idx="18">
                  <c:v>5810.2360999999992</c:v>
                </c:pt>
                <c:pt idx="19">
                  <c:v>5321.1760999999997</c:v>
                </c:pt>
                <c:pt idx="20">
                  <c:v>4590.78</c:v>
                </c:pt>
                <c:pt idx="21">
                  <c:v>4027.81</c:v>
                </c:pt>
                <c:pt idx="22">
                  <c:v>3745.9212499999999</c:v>
                </c:pt>
                <c:pt idx="23">
                  <c:v>3277.9987499999997</c:v>
                </c:pt>
                <c:pt idx="24">
                  <c:v>2858.0749999999998</c:v>
                </c:pt>
                <c:pt idx="25">
                  <c:v>2604.7936</c:v>
                </c:pt>
                <c:pt idx="26">
                  <c:v>2333.9485999999997</c:v>
                </c:pt>
                <c:pt idx="27">
                  <c:v>1994.01485</c:v>
                </c:pt>
                <c:pt idx="28">
                  <c:v>2105.6161000000002</c:v>
                </c:pt>
                <c:pt idx="29">
                  <c:v>2352.3786</c:v>
                </c:pt>
                <c:pt idx="30">
                  <c:v>2831.5699999999997</c:v>
                </c:pt>
                <c:pt idx="31">
                  <c:v>3430.3787499999999</c:v>
                </c:pt>
                <c:pt idx="32">
                  <c:v>4196.9337499999992</c:v>
                </c:pt>
                <c:pt idx="33">
                  <c:v>4895.5162499999997</c:v>
                </c:pt>
                <c:pt idx="34">
                  <c:v>5051.3399999999992</c:v>
                </c:pt>
                <c:pt idx="35">
                  <c:v>5045.236249999999</c:v>
                </c:pt>
                <c:pt idx="36">
                  <c:v>4868.9875000000002</c:v>
                </c:pt>
                <c:pt idx="37">
                  <c:v>4709.4473499999995</c:v>
                </c:pt>
                <c:pt idx="38">
                  <c:v>4676.28</c:v>
                </c:pt>
                <c:pt idx="39">
                  <c:v>5037.5060999999996</c:v>
                </c:pt>
                <c:pt idx="40">
                  <c:v>5364.5787499999997</c:v>
                </c:pt>
                <c:pt idx="41">
                  <c:v>5705.415</c:v>
                </c:pt>
                <c:pt idx="42">
                  <c:v>5700</c:v>
                </c:pt>
                <c:pt idx="43">
                  <c:v>5700</c:v>
                </c:pt>
                <c:pt idx="44">
                  <c:v>5700</c:v>
                </c:pt>
                <c:pt idx="45">
                  <c:v>5700</c:v>
                </c:pt>
                <c:pt idx="46">
                  <c:v>5700</c:v>
                </c:pt>
                <c:pt idx="47">
                  <c:v>5738.3685999999998</c:v>
                </c:pt>
                <c:pt idx="48">
                  <c:v>5414.9524999999994</c:v>
                </c:pt>
                <c:pt idx="49">
                  <c:v>5405.7375000000002</c:v>
                </c:pt>
                <c:pt idx="50">
                  <c:v>5348.1674999999996</c:v>
                </c:pt>
                <c:pt idx="51">
                  <c:v>5217.21</c:v>
                </c:pt>
                <c:pt idx="52">
                  <c:v>5237.3737499999997</c:v>
                </c:pt>
                <c:pt idx="53">
                  <c:v>5389.40985</c:v>
                </c:pt>
                <c:pt idx="54">
                  <c:v>5227.0187500000002</c:v>
                </c:pt>
                <c:pt idx="55">
                  <c:v>5163.7373499999994</c:v>
                </c:pt>
                <c:pt idx="56">
                  <c:v>5218.5874999999996</c:v>
                </c:pt>
                <c:pt idx="57">
                  <c:v>5059.7950000000001</c:v>
                </c:pt>
                <c:pt idx="58">
                  <c:v>5164.4973499999996</c:v>
                </c:pt>
                <c:pt idx="59">
                  <c:v>5145.0337499999996</c:v>
                </c:pt>
                <c:pt idx="60">
                  <c:v>5151.0187500000002</c:v>
                </c:pt>
                <c:pt idx="61">
                  <c:v>4979.4012499999999</c:v>
                </c:pt>
                <c:pt idx="62">
                  <c:v>4647.5899999999992</c:v>
                </c:pt>
                <c:pt idx="63">
                  <c:v>4268.4811</c:v>
                </c:pt>
                <c:pt idx="64">
                  <c:v>3784.0286000000001</c:v>
                </c:pt>
                <c:pt idx="65">
                  <c:v>3535.3537500000002</c:v>
                </c:pt>
                <c:pt idx="66">
                  <c:v>3391.9749999999999</c:v>
                </c:pt>
                <c:pt idx="67">
                  <c:v>3322.2810999999997</c:v>
                </c:pt>
                <c:pt idx="68">
                  <c:v>3109.8848499999999</c:v>
                </c:pt>
                <c:pt idx="69">
                  <c:v>2772.7060999999999</c:v>
                </c:pt>
                <c:pt idx="70">
                  <c:v>2684.3561</c:v>
                </c:pt>
                <c:pt idx="71">
                  <c:v>2412.15735</c:v>
                </c:pt>
                <c:pt idx="72">
                  <c:v>2333.0698499999999</c:v>
                </c:pt>
                <c:pt idx="73">
                  <c:v>2161.6062499999998</c:v>
                </c:pt>
                <c:pt idx="74">
                  <c:v>2016.8385999999998</c:v>
                </c:pt>
                <c:pt idx="75">
                  <c:v>2047.6185999999998</c:v>
                </c:pt>
                <c:pt idx="76">
                  <c:v>2125.8748499999997</c:v>
                </c:pt>
                <c:pt idx="77">
                  <c:v>2625.1711</c:v>
                </c:pt>
                <c:pt idx="78">
                  <c:v>2986.1948499999999</c:v>
                </c:pt>
                <c:pt idx="79">
                  <c:v>3471.7987499999999</c:v>
                </c:pt>
                <c:pt idx="80">
                  <c:v>4160.1687499999998</c:v>
                </c:pt>
                <c:pt idx="81">
                  <c:v>4870.2937499999998</c:v>
                </c:pt>
                <c:pt idx="82">
                  <c:v>5163.0248499999998</c:v>
                </c:pt>
                <c:pt idx="83">
                  <c:v>5391.998599999999</c:v>
                </c:pt>
                <c:pt idx="84">
                  <c:v>5544.0935999999992</c:v>
                </c:pt>
                <c:pt idx="85">
                  <c:v>5700</c:v>
                </c:pt>
                <c:pt idx="86">
                  <c:v>5700</c:v>
                </c:pt>
                <c:pt idx="87">
                  <c:v>5700</c:v>
                </c:pt>
                <c:pt idx="88">
                  <c:v>5700</c:v>
                </c:pt>
                <c:pt idx="89">
                  <c:v>5700</c:v>
                </c:pt>
                <c:pt idx="90">
                  <c:v>5700</c:v>
                </c:pt>
                <c:pt idx="91">
                  <c:v>5700</c:v>
                </c:pt>
                <c:pt idx="92">
                  <c:v>5700</c:v>
                </c:pt>
                <c:pt idx="93">
                  <c:v>5700</c:v>
                </c:pt>
                <c:pt idx="94">
                  <c:v>5700</c:v>
                </c:pt>
                <c:pt idx="95">
                  <c:v>5700</c:v>
                </c:pt>
                <c:pt idx="96">
                  <c:v>5700</c:v>
                </c:pt>
                <c:pt idx="97">
                  <c:v>5700</c:v>
                </c:pt>
                <c:pt idx="98">
                  <c:v>5700</c:v>
                </c:pt>
                <c:pt idx="99">
                  <c:v>5700</c:v>
                </c:pt>
                <c:pt idx="100">
                  <c:v>5700</c:v>
                </c:pt>
                <c:pt idx="101">
                  <c:v>5700</c:v>
                </c:pt>
                <c:pt idx="102">
                  <c:v>5700</c:v>
                </c:pt>
                <c:pt idx="103">
                  <c:v>5700</c:v>
                </c:pt>
                <c:pt idx="104">
                  <c:v>5700</c:v>
                </c:pt>
                <c:pt idx="105">
                  <c:v>5700</c:v>
                </c:pt>
                <c:pt idx="106">
                  <c:v>5700</c:v>
                </c:pt>
                <c:pt idx="107">
                  <c:v>5700</c:v>
                </c:pt>
                <c:pt idx="108">
                  <c:v>5700</c:v>
                </c:pt>
                <c:pt idx="109">
                  <c:v>5700</c:v>
                </c:pt>
                <c:pt idx="110">
                  <c:v>5700</c:v>
                </c:pt>
                <c:pt idx="111">
                  <c:v>5700</c:v>
                </c:pt>
                <c:pt idx="112">
                  <c:v>5700</c:v>
                </c:pt>
                <c:pt idx="113">
                  <c:v>5700</c:v>
                </c:pt>
                <c:pt idx="114">
                  <c:v>5839.7924999999996</c:v>
                </c:pt>
                <c:pt idx="115">
                  <c:v>5556.2536</c:v>
                </c:pt>
                <c:pt idx="116">
                  <c:v>5293.875</c:v>
                </c:pt>
                <c:pt idx="117">
                  <c:v>4791.7287500000002</c:v>
                </c:pt>
                <c:pt idx="118">
                  <c:v>4329.3523499999992</c:v>
                </c:pt>
                <c:pt idx="119">
                  <c:v>3612.2324999999996</c:v>
                </c:pt>
                <c:pt idx="120">
                  <c:v>2995.4811</c:v>
                </c:pt>
                <c:pt idx="121">
                  <c:v>2262.0573499999996</c:v>
                </c:pt>
                <c:pt idx="122">
                  <c:v>1804.2761</c:v>
                </c:pt>
                <c:pt idx="123">
                  <c:v>1468.18985</c:v>
                </c:pt>
                <c:pt idx="124">
                  <c:v>1213.2925</c:v>
                </c:pt>
                <c:pt idx="125">
                  <c:v>978.03734999999983</c:v>
                </c:pt>
                <c:pt idx="126">
                  <c:v>842.24625000000003</c:v>
                </c:pt>
                <c:pt idx="127">
                  <c:v>811.33609999999999</c:v>
                </c:pt>
                <c:pt idx="128">
                  <c:v>885.43610000000001</c:v>
                </c:pt>
                <c:pt idx="129">
                  <c:v>1005.765</c:v>
                </c:pt>
                <c:pt idx="130">
                  <c:v>1232.3637499999998</c:v>
                </c:pt>
                <c:pt idx="131">
                  <c:v>1462.9885999999999</c:v>
                </c:pt>
                <c:pt idx="132">
                  <c:v>1637.6223500000001</c:v>
                </c:pt>
                <c:pt idx="133">
                  <c:v>1876.155</c:v>
                </c:pt>
                <c:pt idx="134">
                  <c:v>2171.4985999999999</c:v>
                </c:pt>
                <c:pt idx="135">
                  <c:v>2547.1523499999998</c:v>
                </c:pt>
                <c:pt idx="136">
                  <c:v>2956.2698499999997</c:v>
                </c:pt>
                <c:pt idx="137">
                  <c:v>3524.2510999999995</c:v>
                </c:pt>
                <c:pt idx="138">
                  <c:v>3919.0710999999997</c:v>
                </c:pt>
                <c:pt idx="139">
                  <c:v>4098.9535999999998</c:v>
                </c:pt>
                <c:pt idx="140">
                  <c:v>4083.7536</c:v>
                </c:pt>
                <c:pt idx="141">
                  <c:v>3600.4762499999997</c:v>
                </c:pt>
                <c:pt idx="142">
                  <c:v>3386.3225000000002</c:v>
                </c:pt>
                <c:pt idx="143">
                  <c:v>3374.5899999999997</c:v>
                </c:pt>
                <c:pt idx="144">
                  <c:v>3182.17985</c:v>
                </c:pt>
                <c:pt idx="145">
                  <c:v>2928.7787499999999</c:v>
                </c:pt>
                <c:pt idx="146">
                  <c:v>2686.9562499999997</c:v>
                </c:pt>
                <c:pt idx="147">
                  <c:v>2406.8611000000001</c:v>
                </c:pt>
                <c:pt idx="148">
                  <c:v>2123.3573499999998</c:v>
                </c:pt>
                <c:pt idx="149">
                  <c:v>1803.2310999999997</c:v>
                </c:pt>
                <c:pt idx="150">
                  <c:v>1580.6935999999998</c:v>
                </c:pt>
                <c:pt idx="151">
                  <c:v>1399.2074999999998</c:v>
                </c:pt>
                <c:pt idx="152">
                  <c:v>1207.4386</c:v>
                </c:pt>
                <c:pt idx="153">
                  <c:v>1060.3900000000001</c:v>
                </c:pt>
                <c:pt idx="154">
                  <c:v>935.57234999999991</c:v>
                </c:pt>
                <c:pt idx="155">
                  <c:v>765.40359999999998</c:v>
                </c:pt>
                <c:pt idx="156">
                  <c:v>668.39625000000001</c:v>
                </c:pt>
                <c:pt idx="157">
                  <c:v>551.41609999999991</c:v>
                </c:pt>
                <c:pt idx="158">
                  <c:v>522.63110000000006</c:v>
                </c:pt>
                <c:pt idx="159">
                  <c:v>631.70249999999999</c:v>
                </c:pt>
                <c:pt idx="160">
                  <c:v>876.69609999999989</c:v>
                </c:pt>
                <c:pt idx="161">
                  <c:v>1139.9885999999999</c:v>
                </c:pt>
                <c:pt idx="162">
                  <c:v>1479.20985</c:v>
                </c:pt>
                <c:pt idx="163">
                  <c:v>1908.0398499999999</c:v>
                </c:pt>
                <c:pt idx="164">
                  <c:v>2261.8787499999999</c:v>
                </c:pt>
                <c:pt idx="165">
                  <c:v>2347.4974999999999</c:v>
                </c:pt>
                <c:pt idx="166">
                  <c:v>2579.4399999999996</c:v>
                </c:pt>
                <c:pt idx="167">
                  <c:v>2740.3225000000002</c:v>
                </c:pt>
                <c:pt idx="168">
                  <c:v>2918.3999999999996</c:v>
                </c:pt>
                <c:pt idx="169">
                  <c:v>3128.0649999999996</c:v>
                </c:pt>
                <c:pt idx="170">
                  <c:v>3327.3274999999999</c:v>
                </c:pt>
                <c:pt idx="171">
                  <c:v>3414.5374999999999</c:v>
                </c:pt>
                <c:pt idx="172">
                  <c:v>3533.1098499999998</c:v>
                </c:pt>
                <c:pt idx="173">
                  <c:v>3617.9211</c:v>
                </c:pt>
                <c:pt idx="174">
                  <c:v>3804.5961000000002</c:v>
                </c:pt>
                <c:pt idx="175">
                  <c:v>3899.4174999999996</c:v>
                </c:pt>
                <c:pt idx="176">
                  <c:v>4037.23875</c:v>
                </c:pt>
                <c:pt idx="177">
                  <c:v>4094.7374999999997</c:v>
                </c:pt>
                <c:pt idx="178">
                  <c:v>3992.6485999999995</c:v>
                </c:pt>
                <c:pt idx="179">
                  <c:v>3751.0987500000001</c:v>
                </c:pt>
                <c:pt idx="180">
                  <c:v>3337.73</c:v>
                </c:pt>
                <c:pt idx="181">
                  <c:v>3195.2185999999997</c:v>
                </c:pt>
                <c:pt idx="182">
                  <c:v>3315.9512499999996</c:v>
                </c:pt>
                <c:pt idx="183">
                  <c:v>3566.0985999999998</c:v>
                </c:pt>
                <c:pt idx="184">
                  <c:v>3871.6898500000002</c:v>
                </c:pt>
                <c:pt idx="185">
                  <c:v>4128.4511000000002</c:v>
                </c:pt>
                <c:pt idx="186">
                  <c:v>4114.9373500000002</c:v>
                </c:pt>
                <c:pt idx="187">
                  <c:v>4107.9310999999998</c:v>
                </c:pt>
                <c:pt idx="188">
                  <c:v>4124.0335999999998</c:v>
                </c:pt>
                <c:pt idx="189">
                  <c:v>3811.3762499999998</c:v>
                </c:pt>
                <c:pt idx="190">
                  <c:v>3314.9423499999998</c:v>
                </c:pt>
                <c:pt idx="191">
                  <c:v>2928.8737499999997</c:v>
                </c:pt>
                <c:pt idx="192">
                  <c:v>2867.2424999999998</c:v>
                </c:pt>
                <c:pt idx="193">
                  <c:v>2871.1612500000001</c:v>
                </c:pt>
                <c:pt idx="194">
                  <c:v>2683.2873499999996</c:v>
                </c:pt>
                <c:pt idx="195">
                  <c:v>2655.9748499999996</c:v>
                </c:pt>
                <c:pt idx="196">
                  <c:v>2660.5699999999997</c:v>
                </c:pt>
                <c:pt idx="197">
                  <c:v>2524.03125</c:v>
                </c:pt>
                <c:pt idx="198">
                  <c:v>2380.5574999999999</c:v>
                </c:pt>
                <c:pt idx="199">
                  <c:v>2377.7435999999998</c:v>
                </c:pt>
                <c:pt idx="200">
                  <c:v>2416.1587499999996</c:v>
                </c:pt>
                <c:pt idx="201">
                  <c:v>2483.2999999999997</c:v>
                </c:pt>
                <c:pt idx="202">
                  <c:v>2442.9848499999998</c:v>
                </c:pt>
                <c:pt idx="203">
                  <c:v>2498.2510999999995</c:v>
                </c:pt>
                <c:pt idx="204">
                  <c:v>2388.0985999999998</c:v>
                </c:pt>
                <c:pt idx="205">
                  <c:v>2070.1336000000001</c:v>
                </c:pt>
                <c:pt idx="206">
                  <c:v>1845.6486</c:v>
                </c:pt>
                <c:pt idx="207">
                  <c:v>1850.3273499999998</c:v>
                </c:pt>
                <c:pt idx="208">
                  <c:v>1850.0774999999999</c:v>
                </c:pt>
                <c:pt idx="209">
                  <c:v>1781.6185999999998</c:v>
                </c:pt>
                <c:pt idx="210">
                  <c:v>1727.3735999999999</c:v>
                </c:pt>
                <c:pt idx="211">
                  <c:v>1645.6849999999999</c:v>
                </c:pt>
                <c:pt idx="212">
                  <c:v>1577.4275</c:v>
                </c:pt>
                <c:pt idx="213">
                  <c:v>1628.13375</c:v>
                </c:pt>
                <c:pt idx="214">
                  <c:v>1592.4137499999999</c:v>
                </c:pt>
                <c:pt idx="215">
                  <c:v>1516.1287499999999</c:v>
                </c:pt>
                <c:pt idx="216">
                  <c:v>1377.9873499999999</c:v>
                </c:pt>
                <c:pt idx="217">
                  <c:v>1312.1875</c:v>
                </c:pt>
                <c:pt idx="218">
                  <c:v>1141.6624999999999</c:v>
                </c:pt>
                <c:pt idx="219">
                  <c:v>1022.7111</c:v>
                </c:pt>
                <c:pt idx="220">
                  <c:v>1120.2761</c:v>
                </c:pt>
                <c:pt idx="221">
                  <c:v>1085.0899999999999</c:v>
                </c:pt>
                <c:pt idx="222">
                  <c:v>1090.4574999999998</c:v>
                </c:pt>
                <c:pt idx="223">
                  <c:v>1002.9986</c:v>
                </c:pt>
                <c:pt idx="224">
                  <c:v>994.5911000000001</c:v>
                </c:pt>
                <c:pt idx="225">
                  <c:v>953.20624999999995</c:v>
                </c:pt>
                <c:pt idx="226">
                  <c:v>971.43484999999998</c:v>
                </c:pt>
                <c:pt idx="227">
                  <c:v>833.30484999999999</c:v>
                </c:pt>
                <c:pt idx="228">
                  <c:v>793.14359999999999</c:v>
                </c:pt>
                <c:pt idx="229">
                  <c:v>857.77874999999995</c:v>
                </c:pt>
                <c:pt idx="230">
                  <c:v>863.14625000000001</c:v>
                </c:pt>
                <c:pt idx="231">
                  <c:v>842.87610000000006</c:v>
                </c:pt>
                <c:pt idx="232">
                  <c:v>850.13124999999991</c:v>
                </c:pt>
                <c:pt idx="233">
                  <c:v>937.13984999999991</c:v>
                </c:pt>
                <c:pt idx="234">
                  <c:v>945.99860000000001</c:v>
                </c:pt>
                <c:pt idx="235">
                  <c:v>973.04984999999988</c:v>
                </c:pt>
                <c:pt idx="236">
                  <c:v>976.08984999999996</c:v>
                </c:pt>
                <c:pt idx="237">
                  <c:v>1045.9262499999998</c:v>
                </c:pt>
                <c:pt idx="238">
                  <c:v>1194.6135999999999</c:v>
                </c:pt>
                <c:pt idx="239">
                  <c:v>1323.89625</c:v>
                </c:pt>
                <c:pt idx="240">
                  <c:v>1511.2011</c:v>
                </c:pt>
              </c:numCache>
            </c:numRef>
          </c:val>
          <c:extLst>
            <c:ext xmlns:c16="http://schemas.microsoft.com/office/drawing/2014/chart" uri="{C3380CC4-5D6E-409C-BE32-E72D297353CC}">
              <c16:uniqueId val="{00000003-470E-423D-AAC3-2DFD4C9165E6}"/>
            </c:ext>
          </c:extLst>
        </c:ser>
        <c:ser>
          <c:idx val="5"/>
          <c:order val="5"/>
          <c:tx>
            <c:strRef>
              <c:f>Figure!$I$1</c:f>
              <c:strCache>
                <c:ptCount val="1"/>
                <c:pt idx="0">
                  <c:v>PV</c:v>
                </c:pt>
              </c:strCache>
            </c:strRef>
          </c:tx>
          <c:spPr>
            <a:solidFill>
              <a:srgbClr val="FFEAA7"/>
            </a:solidFill>
            <a:ln>
              <a:noFill/>
            </a:ln>
            <a:effectLst/>
          </c:spPr>
          <c:val>
            <c:numRef>
              <c:f>Figure!$I$2:$I$242</c:f>
              <c:numCache>
                <c:formatCode>#,##0</c:formatCode>
                <c:ptCount val="241"/>
                <c:pt idx="1">
                  <c:v>0</c:v>
                </c:pt>
                <c:pt idx="2">
                  <c:v>0</c:v>
                </c:pt>
                <c:pt idx="3">
                  <c:v>0</c:v>
                </c:pt>
                <c:pt idx="4">
                  <c:v>0</c:v>
                </c:pt>
                <c:pt idx="5">
                  <c:v>0</c:v>
                </c:pt>
                <c:pt idx="6">
                  <c:v>0</c:v>
                </c:pt>
                <c:pt idx="7">
                  <c:v>0</c:v>
                </c:pt>
                <c:pt idx="8">
                  <c:v>14.265752923976606</c:v>
                </c:pt>
                <c:pt idx="9">
                  <c:v>640.13578216374253</c:v>
                </c:pt>
                <c:pt idx="10">
                  <c:v>2034.2599049707599</c:v>
                </c:pt>
                <c:pt idx="11">
                  <c:v>3600.575767543859</c:v>
                </c:pt>
                <c:pt idx="12">
                  <c:v>4372.9099576023382</c:v>
                </c:pt>
                <c:pt idx="13">
                  <c:v>4041.3556286549701</c:v>
                </c:pt>
                <c:pt idx="14">
                  <c:v>2921.3800804093562</c:v>
                </c:pt>
                <c:pt idx="15">
                  <c:v>1301.4887953216373</c:v>
                </c:pt>
                <c:pt idx="16">
                  <c:v>257.10259502923975</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27.415769005847949</c:v>
                </c:pt>
                <c:pt idx="33">
                  <c:v>458.78296783625728</c:v>
                </c:pt>
                <c:pt idx="34">
                  <c:v>1641.1996710526312</c:v>
                </c:pt>
                <c:pt idx="35">
                  <c:v>2798.6180350877189</c:v>
                </c:pt>
                <c:pt idx="36">
                  <c:v>3440.4620614035084</c:v>
                </c:pt>
                <c:pt idx="37">
                  <c:v>3373.7147456140347</c:v>
                </c:pt>
                <c:pt idx="38">
                  <c:v>2559.586001461988</c:v>
                </c:pt>
                <c:pt idx="39">
                  <c:v>1406.9769736842102</c:v>
                </c:pt>
                <c:pt idx="40">
                  <c:v>366.21509502923971</c:v>
                </c:pt>
                <c:pt idx="41">
                  <c:v>19.348554093567248</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16.613904970760231</c:v>
                </c:pt>
                <c:pt idx="57">
                  <c:v>523.11649999999997</c:v>
                </c:pt>
                <c:pt idx="58">
                  <c:v>2109.1437134502921</c:v>
                </c:pt>
                <c:pt idx="59">
                  <c:v>3684.4620409356721</c:v>
                </c:pt>
                <c:pt idx="60">
                  <c:v>4246.5691681286544</c:v>
                </c:pt>
                <c:pt idx="61">
                  <c:v>3931.8785087719293</c:v>
                </c:pt>
                <c:pt idx="62">
                  <c:v>3002.7595921052625</c:v>
                </c:pt>
                <c:pt idx="63">
                  <c:v>1443.0524649122804</c:v>
                </c:pt>
                <c:pt idx="64">
                  <c:v>306.59974415204675</c:v>
                </c:pt>
                <c:pt idx="65">
                  <c:v>14.721527777777775</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21.126076023391807</c:v>
                </c:pt>
                <c:pt idx="81">
                  <c:v>752.59913888888866</c:v>
                </c:pt>
                <c:pt idx="82">
                  <c:v>2533.9258771929822</c:v>
                </c:pt>
                <c:pt idx="83">
                  <c:v>3627.3078742690054</c:v>
                </c:pt>
                <c:pt idx="84">
                  <c:v>3639.7961052631576</c:v>
                </c:pt>
                <c:pt idx="85">
                  <c:v>2941.1151315789466</c:v>
                </c:pt>
                <c:pt idx="86">
                  <c:v>1595.3724210526311</c:v>
                </c:pt>
                <c:pt idx="87">
                  <c:v>705.19855409356705</c:v>
                </c:pt>
                <c:pt idx="88">
                  <c:v>260.63576169590635</c:v>
                </c:pt>
                <c:pt idx="89">
                  <c:v>7.6351403508771911</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13.992288011695903</c:v>
                </c:pt>
                <c:pt idx="105">
                  <c:v>222.19024122807014</c:v>
                </c:pt>
                <c:pt idx="106">
                  <c:v>873.94828216374253</c:v>
                </c:pt>
                <c:pt idx="107">
                  <c:v>1748.5127719298241</c:v>
                </c:pt>
                <c:pt idx="108">
                  <c:v>2064.5689327485379</c:v>
                </c:pt>
                <c:pt idx="109">
                  <c:v>1678.7792192982452</c:v>
                </c:pt>
                <c:pt idx="110">
                  <c:v>1213.9800233918127</c:v>
                </c:pt>
                <c:pt idx="111">
                  <c:v>611.23965643274846</c:v>
                </c:pt>
                <c:pt idx="112">
                  <c:v>157.67622222222221</c:v>
                </c:pt>
                <c:pt idx="113">
                  <c:v>4.7400584795321627</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10.346089181286548</c:v>
                </c:pt>
                <c:pt idx="129">
                  <c:v>255.82642543859643</c:v>
                </c:pt>
                <c:pt idx="130">
                  <c:v>867.13535964912262</c:v>
                </c:pt>
                <c:pt idx="131">
                  <c:v>1479.5363304093564</c:v>
                </c:pt>
                <c:pt idx="132">
                  <c:v>1776.4973479532159</c:v>
                </c:pt>
                <c:pt idx="133">
                  <c:v>1789.1678888888885</c:v>
                </c:pt>
                <c:pt idx="134">
                  <c:v>1271.1341900584794</c:v>
                </c:pt>
                <c:pt idx="135">
                  <c:v>683.06977339181276</c:v>
                </c:pt>
                <c:pt idx="136">
                  <c:v>201.5217631578947</c:v>
                </c:pt>
                <c:pt idx="137">
                  <c:v>4.8549137426900577</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8.1820701754385965</c:v>
                </c:pt>
                <c:pt idx="153">
                  <c:v>315.66966374268998</c:v>
                </c:pt>
                <c:pt idx="154">
                  <c:v>1310.626169590643</c:v>
                </c:pt>
                <c:pt idx="155">
                  <c:v>2270.4205570175436</c:v>
                </c:pt>
                <c:pt idx="156">
                  <c:v>2958.91405116959</c:v>
                </c:pt>
                <c:pt idx="157">
                  <c:v>3111.8720921052627</c:v>
                </c:pt>
                <c:pt idx="158">
                  <c:v>2543.1325292397655</c:v>
                </c:pt>
                <c:pt idx="159">
                  <c:v>1368.2142339181287</c:v>
                </c:pt>
                <c:pt idx="160">
                  <c:v>369.81571637426896</c:v>
                </c:pt>
                <c:pt idx="161">
                  <c:v>10.324211988304093</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25.933589181286546</c:v>
                </c:pt>
                <c:pt idx="177">
                  <c:v>469.79084210526304</c:v>
                </c:pt>
                <c:pt idx="178">
                  <c:v>1833.1045847953214</c:v>
                </c:pt>
                <c:pt idx="179">
                  <c:v>2883.4377353801169</c:v>
                </c:pt>
                <c:pt idx="180">
                  <c:v>3355.893948830409</c:v>
                </c:pt>
                <c:pt idx="181">
                  <c:v>2937.7879751461983</c:v>
                </c:pt>
                <c:pt idx="182">
                  <c:v>2074.3462149122806</c:v>
                </c:pt>
                <c:pt idx="183">
                  <c:v>1016.8336988304092</c:v>
                </c:pt>
                <c:pt idx="184">
                  <c:v>252.56854678362569</c:v>
                </c:pt>
                <c:pt idx="185">
                  <c:v>7.2468201754385957</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27.871543859649119</c:v>
                </c:pt>
                <c:pt idx="201">
                  <c:v>241.69740497076015</c:v>
                </c:pt>
                <c:pt idx="202">
                  <c:v>779.2619678362571</c:v>
                </c:pt>
                <c:pt idx="203">
                  <c:v>950.04080555555561</c:v>
                </c:pt>
                <c:pt idx="204">
                  <c:v>1067.6070175438595</c:v>
                </c:pt>
                <c:pt idx="205">
                  <c:v>1047.4854692982453</c:v>
                </c:pt>
                <c:pt idx="206">
                  <c:v>1102.1547514619881</c:v>
                </c:pt>
                <c:pt idx="207">
                  <c:v>554.58684210526303</c:v>
                </c:pt>
                <c:pt idx="208">
                  <c:v>183.06288157894733</c:v>
                </c:pt>
                <c:pt idx="209">
                  <c:v>6.2678157894736835</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21.353963450292394</c:v>
                </c:pt>
                <c:pt idx="225">
                  <c:v>159.11100146198831</c:v>
                </c:pt>
                <c:pt idx="226">
                  <c:v>571.51978947368411</c:v>
                </c:pt>
                <c:pt idx="227">
                  <c:v>971.30179093567233</c:v>
                </c:pt>
                <c:pt idx="228">
                  <c:v>1202.9502719298243</c:v>
                </c:pt>
                <c:pt idx="229">
                  <c:v>1198.2557909356724</c:v>
                </c:pt>
                <c:pt idx="230">
                  <c:v>945.049159356725</c:v>
                </c:pt>
                <c:pt idx="231">
                  <c:v>610.39738450292384</c:v>
                </c:pt>
                <c:pt idx="232">
                  <c:v>200.49535818713449</c:v>
                </c:pt>
                <c:pt idx="233">
                  <c:v>16.249285087719294</c:v>
                </c:pt>
                <c:pt idx="234">
                  <c:v>0</c:v>
                </c:pt>
                <c:pt idx="235">
                  <c:v>0</c:v>
                </c:pt>
                <c:pt idx="236">
                  <c:v>0</c:v>
                </c:pt>
                <c:pt idx="237">
                  <c:v>0</c:v>
                </c:pt>
                <c:pt idx="238">
                  <c:v>0</c:v>
                </c:pt>
                <c:pt idx="239">
                  <c:v>0</c:v>
                </c:pt>
                <c:pt idx="240">
                  <c:v>0</c:v>
                </c:pt>
              </c:numCache>
            </c:numRef>
          </c:val>
          <c:extLst>
            <c:ext xmlns:c16="http://schemas.microsoft.com/office/drawing/2014/chart" uri="{C3380CC4-5D6E-409C-BE32-E72D297353CC}">
              <c16:uniqueId val="{00000004-470E-423D-AAC3-2DFD4C9165E6}"/>
            </c:ext>
          </c:extLst>
        </c:ser>
        <c:dLbls>
          <c:showLegendKey val="0"/>
          <c:showVal val="0"/>
          <c:showCatName val="0"/>
          <c:showSerName val="0"/>
          <c:showPercent val="0"/>
          <c:showBubbleSize val="0"/>
        </c:dLbls>
        <c:axId val="1712000399"/>
        <c:axId val="1712018639"/>
      </c:areaChart>
      <c:lineChart>
        <c:grouping val="standard"/>
        <c:varyColors val="0"/>
        <c:ser>
          <c:idx val="0"/>
          <c:order val="0"/>
          <c:tx>
            <c:strRef>
              <c:f>Figure!$D$1</c:f>
              <c:strCache>
                <c:ptCount val="1"/>
                <c:pt idx="0">
                  <c:v>Demand</c:v>
                </c:pt>
              </c:strCache>
            </c:strRef>
          </c:tx>
          <c:spPr>
            <a:ln w="28575" cap="rnd">
              <a:solidFill>
                <a:srgbClr val="FF0000"/>
              </a:solidFill>
              <a:round/>
            </a:ln>
            <a:effectLst/>
          </c:spPr>
          <c:marker>
            <c:symbol val="none"/>
          </c:marker>
          <c:cat>
            <c:numRef>
              <c:f>Figure!$C$3:$C$242</c:f>
              <c:numCache>
                <c:formatCode>General</c:formatCode>
                <c:ptCount val="2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1</c:v>
                </c:pt>
                <c:pt idx="25">
                  <c:v>2</c:v>
                </c:pt>
                <c:pt idx="26">
                  <c:v>3</c:v>
                </c:pt>
                <c:pt idx="27">
                  <c:v>4</c:v>
                </c:pt>
                <c:pt idx="28">
                  <c:v>5</c:v>
                </c:pt>
                <c:pt idx="29">
                  <c:v>6</c:v>
                </c:pt>
                <c:pt idx="30">
                  <c:v>7</c:v>
                </c:pt>
                <c:pt idx="31">
                  <c:v>8</c:v>
                </c:pt>
                <c:pt idx="32">
                  <c:v>9</c:v>
                </c:pt>
                <c:pt idx="33">
                  <c:v>10</c:v>
                </c:pt>
                <c:pt idx="34">
                  <c:v>11</c:v>
                </c:pt>
                <c:pt idx="35">
                  <c:v>12</c:v>
                </c:pt>
                <c:pt idx="36">
                  <c:v>13</c:v>
                </c:pt>
                <c:pt idx="37">
                  <c:v>14</c:v>
                </c:pt>
                <c:pt idx="38">
                  <c:v>15</c:v>
                </c:pt>
                <c:pt idx="39">
                  <c:v>16</c:v>
                </c:pt>
                <c:pt idx="40">
                  <c:v>17</c:v>
                </c:pt>
                <c:pt idx="41">
                  <c:v>18</c:v>
                </c:pt>
                <c:pt idx="42">
                  <c:v>19</c:v>
                </c:pt>
                <c:pt idx="43">
                  <c:v>20</c:v>
                </c:pt>
                <c:pt idx="44">
                  <c:v>21</c:v>
                </c:pt>
                <c:pt idx="45">
                  <c:v>22</c:v>
                </c:pt>
                <c:pt idx="46">
                  <c:v>23</c:v>
                </c:pt>
                <c:pt idx="47">
                  <c:v>24</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1</c:v>
                </c:pt>
                <c:pt idx="73">
                  <c:v>2</c:v>
                </c:pt>
                <c:pt idx="74">
                  <c:v>3</c:v>
                </c:pt>
                <c:pt idx="75">
                  <c:v>4</c:v>
                </c:pt>
                <c:pt idx="76">
                  <c:v>5</c:v>
                </c:pt>
                <c:pt idx="77">
                  <c:v>6</c:v>
                </c:pt>
                <c:pt idx="78">
                  <c:v>7</c:v>
                </c:pt>
                <c:pt idx="79">
                  <c:v>8</c:v>
                </c:pt>
                <c:pt idx="80">
                  <c:v>9</c:v>
                </c:pt>
                <c:pt idx="81">
                  <c:v>10</c:v>
                </c:pt>
                <c:pt idx="82">
                  <c:v>11</c:v>
                </c:pt>
                <c:pt idx="83">
                  <c:v>12</c:v>
                </c:pt>
                <c:pt idx="84">
                  <c:v>13</c:v>
                </c:pt>
                <c:pt idx="85">
                  <c:v>14</c:v>
                </c:pt>
                <c:pt idx="86">
                  <c:v>15</c:v>
                </c:pt>
                <c:pt idx="87">
                  <c:v>16</c:v>
                </c:pt>
                <c:pt idx="88">
                  <c:v>17</c:v>
                </c:pt>
                <c:pt idx="89">
                  <c:v>18</c:v>
                </c:pt>
                <c:pt idx="90">
                  <c:v>19</c:v>
                </c:pt>
                <c:pt idx="91">
                  <c:v>20</c:v>
                </c:pt>
                <c:pt idx="92">
                  <c:v>21</c:v>
                </c:pt>
                <c:pt idx="93">
                  <c:v>22</c:v>
                </c:pt>
                <c:pt idx="94">
                  <c:v>23</c:v>
                </c:pt>
                <c:pt idx="95">
                  <c:v>24</c:v>
                </c:pt>
                <c:pt idx="96">
                  <c:v>1</c:v>
                </c:pt>
                <c:pt idx="97">
                  <c:v>2</c:v>
                </c:pt>
                <c:pt idx="98">
                  <c:v>3</c:v>
                </c:pt>
                <c:pt idx="99">
                  <c:v>4</c:v>
                </c:pt>
                <c:pt idx="100">
                  <c:v>5</c:v>
                </c:pt>
                <c:pt idx="101">
                  <c:v>6</c:v>
                </c:pt>
                <c:pt idx="102">
                  <c:v>7</c:v>
                </c:pt>
                <c:pt idx="103">
                  <c:v>8</c:v>
                </c:pt>
                <c:pt idx="104">
                  <c:v>9</c:v>
                </c:pt>
                <c:pt idx="105">
                  <c:v>10</c:v>
                </c:pt>
                <c:pt idx="106">
                  <c:v>11</c:v>
                </c:pt>
                <c:pt idx="107">
                  <c:v>12</c:v>
                </c:pt>
                <c:pt idx="108">
                  <c:v>13</c:v>
                </c:pt>
                <c:pt idx="109">
                  <c:v>14</c:v>
                </c:pt>
                <c:pt idx="110">
                  <c:v>15</c:v>
                </c:pt>
                <c:pt idx="111">
                  <c:v>16</c:v>
                </c:pt>
                <c:pt idx="112">
                  <c:v>17</c:v>
                </c:pt>
                <c:pt idx="113">
                  <c:v>18</c:v>
                </c:pt>
                <c:pt idx="114">
                  <c:v>19</c:v>
                </c:pt>
                <c:pt idx="115">
                  <c:v>20</c:v>
                </c:pt>
                <c:pt idx="116">
                  <c:v>21</c:v>
                </c:pt>
                <c:pt idx="117">
                  <c:v>22</c:v>
                </c:pt>
                <c:pt idx="118">
                  <c:v>23</c:v>
                </c:pt>
                <c:pt idx="119">
                  <c:v>24</c:v>
                </c:pt>
                <c:pt idx="120">
                  <c:v>1</c:v>
                </c:pt>
                <c:pt idx="121">
                  <c:v>2</c:v>
                </c:pt>
                <c:pt idx="122">
                  <c:v>3</c:v>
                </c:pt>
                <c:pt idx="123">
                  <c:v>4</c:v>
                </c:pt>
                <c:pt idx="124">
                  <c:v>5</c:v>
                </c:pt>
                <c:pt idx="125">
                  <c:v>6</c:v>
                </c:pt>
                <c:pt idx="126">
                  <c:v>7</c:v>
                </c:pt>
                <c:pt idx="127">
                  <c:v>8</c:v>
                </c:pt>
                <c:pt idx="128">
                  <c:v>9</c:v>
                </c:pt>
                <c:pt idx="129">
                  <c:v>10</c:v>
                </c:pt>
                <c:pt idx="130">
                  <c:v>11</c:v>
                </c:pt>
                <c:pt idx="131">
                  <c:v>12</c:v>
                </c:pt>
                <c:pt idx="132">
                  <c:v>13</c:v>
                </c:pt>
                <c:pt idx="133">
                  <c:v>14</c:v>
                </c:pt>
                <c:pt idx="134">
                  <c:v>15</c:v>
                </c:pt>
                <c:pt idx="135">
                  <c:v>16</c:v>
                </c:pt>
                <c:pt idx="136">
                  <c:v>17</c:v>
                </c:pt>
                <c:pt idx="137">
                  <c:v>18</c:v>
                </c:pt>
                <c:pt idx="138">
                  <c:v>19</c:v>
                </c:pt>
                <c:pt idx="139">
                  <c:v>20</c:v>
                </c:pt>
                <c:pt idx="140">
                  <c:v>21</c:v>
                </c:pt>
                <c:pt idx="141">
                  <c:v>22</c:v>
                </c:pt>
                <c:pt idx="142">
                  <c:v>23</c:v>
                </c:pt>
                <c:pt idx="143">
                  <c:v>24</c:v>
                </c:pt>
                <c:pt idx="144">
                  <c:v>1</c:v>
                </c:pt>
                <c:pt idx="145">
                  <c:v>2</c:v>
                </c:pt>
                <c:pt idx="146">
                  <c:v>3</c:v>
                </c:pt>
                <c:pt idx="147">
                  <c:v>4</c:v>
                </c:pt>
                <c:pt idx="148">
                  <c:v>5</c:v>
                </c:pt>
                <c:pt idx="149">
                  <c:v>6</c:v>
                </c:pt>
                <c:pt idx="150">
                  <c:v>7</c:v>
                </c:pt>
                <c:pt idx="151">
                  <c:v>8</c:v>
                </c:pt>
                <c:pt idx="152">
                  <c:v>9</c:v>
                </c:pt>
                <c:pt idx="153">
                  <c:v>10</c:v>
                </c:pt>
                <c:pt idx="154">
                  <c:v>11</c:v>
                </c:pt>
                <c:pt idx="155">
                  <c:v>12</c:v>
                </c:pt>
                <c:pt idx="156">
                  <c:v>13</c:v>
                </c:pt>
                <c:pt idx="157">
                  <c:v>14</c:v>
                </c:pt>
                <c:pt idx="158">
                  <c:v>15</c:v>
                </c:pt>
                <c:pt idx="159">
                  <c:v>16</c:v>
                </c:pt>
                <c:pt idx="160">
                  <c:v>17</c:v>
                </c:pt>
                <c:pt idx="161">
                  <c:v>18</c:v>
                </c:pt>
                <c:pt idx="162">
                  <c:v>19</c:v>
                </c:pt>
                <c:pt idx="163">
                  <c:v>20</c:v>
                </c:pt>
                <c:pt idx="164">
                  <c:v>21</c:v>
                </c:pt>
                <c:pt idx="165">
                  <c:v>22</c:v>
                </c:pt>
                <c:pt idx="166">
                  <c:v>23</c:v>
                </c:pt>
                <c:pt idx="167">
                  <c:v>24</c:v>
                </c:pt>
                <c:pt idx="168">
                  <c:v>1</c:v>
                </c:pt>
                <c:pt idx="169">
                  <c:v>2</c:v>
                </c:pt>
                <c:pt idx="170">
                  <c:v>3</c:v>
                </c:pt>
                <c:pt idx="171">
                  <c:v>4</c:v>
                </c:pt>
                <c:pt idx="172">
                  <c:v>5</c:v>
                </c:pt>
                <c:pt idx="173">
                  <c:v>6</c:v>
                </c:pt>
                <c:pt idx="174">
                  <c:v>7</c:v>
                </c:pt>
                <c:pt idx="175">
                  <c:v>8</c:v>
                </c:pt>
                <c:pt idx="176">
                  <c:v>9</c:v>
                </c:pt>
                <c:pt idx="177">
                  <c:v>10</c:v>
                </c:pt>
                <c:pt idx="178">
                  <c:v>11</c:v>
                </c:pt>
                <c:pt idx="179">
                  <c:v>12</c:v>
                </c:pt>
                <c:pt idx="180">
                  <c:v>13</c:v>
                </c:pt>
                <c:pt idx="181">
                  <c:v>14</c:v>
                </c:pt>
                <c:pt idx="182">
                  <c:v>15</c:v>
                </c:pt>
                <c:pt idx="183">
                  <c:v>16</c:v>
                </c:pt>
                <c:pt idx="184">
                  <c:v>17</c:v>
                </c:pt>
                <c:pt idx="185">
                  <c:v>18</c:v>
                </c:pt>
                <c:pt idx="186">
                  <c:v>19</c:v>
                </c:pt>
                <c:pt idx="187">
                  <c:v>20</c:v>
                </c:pt>
                <c:pt idx="188">
                  <c:v>21</c:v>
                </c:pt>
                <c:pt idx="189">
                  <c:v>22</c:v>
                </c:pt>
                <c:pt idx="190">
                  <c:v>23</c:v>
                </c:pt>
                <c:pt idx="191">
                  <c:v>24</c:v>
                </c:pt>
                <c:pt idx="192">
                  <c:v>1</c:v>
                </c:pt>
                <c:pt idx="193">
                  <c:v>2</c:v>
                </c:pt>
                <c:pt idx="194">
                  <c:v>3</c:v>
                </c:pt>
                <c:pt idx="195">
                  <c:v>4</c:v>
                </c:pt>
                <c:pt idx="196">
                  <c:v>5</c:v>
                </c:pt>
                <c:pt idx="197">
                  <c:v>6</c:v>
                </c:pt>
                <c:pt idx="198">
                  <c:v>7</c:v>
                </c:pt>
                <c:pt idx="199">
                  <c:v>8</c:v>
                </c:pt>
                <c:pt idx="200">
                  <c:v>9</c:v>
                </c:pt>
                <c:pt idx="201">
                  <c:v>10</c:v>
                </c:pt>
                <c:pt idx="202">
                  <c:v>11</c:v>
                </c:pt>
                <c:pt idx="203">
                  <c:v>12</c:v>
                </c:pt>
                <c:pt idx="204">
                  <c:v>13</c:v>
                </c:pt>
                <c:pt idx="205">
                  <c:v>14</c:v>
                </c:pt>
                <c:pt idx="206">
                  <c:v>15</c:v>
                </c:pt>
                <c:pt idx="207">
                  <c:v>16</c:v>
                </c:pt>
                <c:pt idx="208">
                  <c:v>17</c:v>
                </c:pt>
                <c:pt idx="209">
                  <c:v>18</c:v>
                </c:pt>
                <c:pt idx="210">
                  <c:v>19</c:v>
                </c:pt>
                <c:pt idx="211">
                  <c:v>20</c:v>
                </c:pt>
                <c:pt idx="212">
                  <c:v>21</c:v>
                </c:pt>
                <c:pt idx="213">
                  <c:v>22</c:v>
                </c:pt>
                <c:pt idx="214">
                  <c:v>23</c:v>
                </c:pt>
                <c:pt idx="215">
                  <c:v>24</c:v>
                </c:pt>
                <c:pt idx="216">
                  <c:v>1</c:v>
                </c:pt>
                <c:pt idx="217">
                  <c:v>2</c:v>
                </c:pt>
                <c:pt idx="218">
                  <c:v>3</c:v>
                </c:pt>
                <c:pt idx="219">
                  <c:v>4</c:v>
                </c:pt>
                <c:pt idx="220">
                  <c:v>5</c:v>
                </c:pt>
                <c:pt idx="221">
                  <c:v>6</c:v>
                </c:pt>
                <c:pt idx="222">
                  <c:v>7</c:v>
                </c:pt>
                <c:pt idx="223">
                  <c:v>8</c:v>
                </c:pt>
                <c:pt idx="224">
                  <c:v>9</c:v>
                </c:pt>
                <c:pt idx="225">
                  <c:v>10</c:v>
                </c:pt>
                <c:pt idx="226">
                  <c:v>11</c:v>
                </c:pt>
                <c:pt idx="227">
                  <c:v>12</c:v>
                </c:pt>
                <c:pt idx="228">
                  <c:v>13</c:v>
                </c:pt>
                <c:pt idx="229">
                  <c:v>14</c:v>
                </c:pt>
                <c:pt idx="230">
                  <c:v>15</c:v>
                </c:pt>
                <c:pt idx="231">
                  <c:v>16</c:v>
                </c:pt>
                <c:pt idx="232">
                  <c:v>17</c:v>
                </c:pt>
                <c:pt idx="233">
                  <c:v>18</c:v>
                </c:pt>
                <c:pt idx="234">
                  <c:v>19</c:v>
                </c:pt>
                <c:pt idx="235">
                  <c:v>20</c:v>
                </c:pt>
                <c:pt idx="236">
                  <c:v>21</c:v>
                </c:pt>
                <c:pt idx="237">
                  <c:v>22</c:v>
                </c:pt>
                <c:pt idx="238">
                  <c:v>23</c:v>
                </c:pt>
                <c:pt idx="239">
                  <c:v>24</c:v>
                </c:pt>
              </c:numCache>
            </c:numRef>
          </c:cat>
          <c:val>
            <c:numRef>
              <c:f>Figure!$D$2:$D$242</c:f>
              <c:numCache>
                <c:formatCode>#,##0</c:formatCode>
                <c:ptCount val="241"/>
                <c:pt idx="1">
                  <c:v>16550.427794471154</c:v>
                </c:pt>
                <c:pt idx="2">
                  <c:v>15672.777938701922</c:v>
                </c:pt>
                <c:pt idx="3">
                  <c:v>15187.410557692308</c:v>
                </c:pt>
                <c:pt idx="4">
                  <c:v>14923.668769230768</c:v>
                </c:pt>
                <c:pt idx="5">
                  <c:v>15102.881951923076</c:v>
                </c:pt>
                <c:pt idx="6">
                  <c:v>14891.816605769231</c:v>
                </c:pt>
                <c:pt idx="7">
                  <c:v>14907.262594951921</c:v>
                </c:pt>
                <c:pt idx="8">
                  <c:v>15032.456479567309</c:v>
                </c:pt>
                <c:pt idx="9">
                  <c:v>15228.154099759615</c:v>
                </c:pt>
                <c:pt idx="10">
                  <c:v>15790.544449519228</c:v>
                </c:pt>
                <c:pt idx="11">
                  <c:v>16704.906063701921</c:v>
                </c:pt>
                <c:pt idx="12">
                  <c:v>17471.208216346153</c:v>
                </c:pt>
                <c:pt idx="13">
                  <c:v>17786.912939903843</c:v>
                </c:pt>
                <c:pt idx="14">
                  <c:v>17815.722688701921</c:v>
                </c:pt>
                <c:pt idx="15">
                  <c:v>17878.701923076922</c:v>
                </c:pt>
                <c:pt idx="16">
                  <c:v>17966.574819711539</c:v>
                </c:pt>
                <c:pt idx="17">
                  <c:v>18808.776837740385</c:v>
                </c:pt>
                <c:pt idx="18">
                  <c:v>18691.276917067305</c:v>
                </c:pt>
                <c:pt idx="19">
                  <c:v>18947.316099759613</c:v>
                </c:pt>
                <c:pt idx="20">
                  <c:v>18829.993189903849</c:v>
                </c:pt>
                <c:pt idx="21">
                  <c:v>18355.930121394227</c:v>
                </c:pt>
                <c:pt idx="22">
                  <c:v>17689.950084134616</c:v>
                </c:pt>
                <c:pt idx="23">
                  <c:v>16594.696063701922</c:v>
                </c:pt>
                <c:pt idx="24">
                  <c:v>15357.120016826921</c:v>
                </c:pt>
                <c:pt idx="25">
                  <c:v>14996.170151442308</c:v>
                </c:pt>
                <c:pt idx="26">
                  <c:v>14397.77558173077</c:v>
                </c:pt>
                <c:pt idx="27">
                  <c:v>13969.834530048078</c:v>
                </c:pt>
                <c:pt idx="28">
                  <c:v>14046.114403846152</c:v>
                </c:pt>
                <c:pt idx="29">
                  <c:v>14996.558598557691</c:v>
                </c:pt>
                <c:pt idx="30">
                  <c:v>16382.698959134616</c:v>
                </c:pt>
                <c:pt idx="31">
                  <c:v>19524.740479567306</c:v>
                </c:pt>
                <c:pt idx="32">
                  <c:v>21197.170647836538</c:v>
                </c:pt>
                <c:pt idx="33">
                  <c:v>23155.71776322115</c:v>
                </c:pt>
                <c:pt idx="34">
                  <c:v>24009.269760817304</c:v>
                </c:pt>
                <c:pt idx="35">
                  <c:v>23997.525133413463</c:v>
                </c:pt>
                <c:pt idx="36">
                  <c:v>23944.334999999999</c:v>
                </c:pt>
                <c:pt idx="37">
                  <c:v>24198.472085336536</c:v>
                </c:pt>
                <c:pt idx="38">
                  <c:v>24031.390614182692</c:v>
                </c:pt>
                <c:pt idx="39">
                  <c:v>24047.55536778846</c:v>
                </c:pt>
                <c:pt idx="40">
                  <c:v>24375.853118990384</c:v>
                </c:pt>
                <c:pt idx="41">
                  <c:v>25726.28166466346</c:v>
                </c:pt>
                <c:pt idx="42">
                  <c:v>25744.768580528846</c:v>
                </c:pt>
                <c:pt idx="43">
                  <c:v>25319.259134615386</c:v>
                </c:pt>
                <c:pt idx="44">
                  <c:v>24994.866575721153</c:v>
                </c:pt>
                <c:pt idx="45">
                  <c:v>24339.158106971154</c:v>
                </c:pt>
                <c:pt idx="46">
                  <c:v>23312.147866586536</c:v>
                </c:pt>
                <c:pt idx="47">
                  <c:v>21222.174193509614</c:v>
                </c:pt>
                <c:pt idx="48">
                  <c:v>20397.495896634609</c:v>
                </c:pt>
                <c:pt idx="49">
                  <c:v>20282.29563701923</c:v>
                </c:pt>
                <c:pt idx="50">
                  <c:v>19884.68167548077</c:v>
                </c:pt>
                <c:pt idx="51">
                  <c:v>19513.799049278845</c:v>
                </c:pt>
                <c:pt idx="52">
                  <c:v>19135.301322115381</c:v>
                </c:pt>
                <c:pt idx="53">
                  <c:v>19939.98299278846</c:v>
                </c:pt>
                <c:pt idx="54">
                  <c:v>20321.034694711539</c:v>
                </c:pt>
                <c:pt idx="55">
                  <c:v>22137.566280048075</c:v>
                </c:pt>
                <c:pt idx="56">
                  <c:v>24707.90192788461</c:v>
                </c:pt>
                <c:pt idx="57">
                  <c:v>25144.102668269228</c:v>
                </c:pt>
                <c:pt idx="58">
                  <c:v>25828.655102163459</c:v>
                </c:pt>
                <c:pt idx="59">
                  <c:v>26252.978865384612</c:v>
                </c:pt>
                <c:pt idx="60">
                  <c:v>26525.428936298078</c:v>
                </c:pt>
                <c:pt idx="61">
                  <c:v>26277.230638221154</c:v>
                </c:pt>
                <c:pt idx="62">
                  <c:v>25802.825341346153</c:v>
                </c:pt>
                <c:pt idx="63">
                  <c:v>25505.831465144227</c:v>
                </c:pt>
                <c:pt idx="64">
                  <c:v>25833.981724759615</c:v>
                </c:pt>
                <c:pt idx="65">
                  <c:v>26888.202043269226</c:v>
                </c:pt>
                <c:pt idx="66">
                  <c:v>27128.22040264423</c:v>
                </c:pt>
                <c:pt idx="67">
                  <c:v>26728.238354567307</c:v>
                </c:pt>
                <c:pt idx="68">
                  <c:v>26045.610656249999</c:v>
                </c:pt>
                <c:pt idx="69">
                  <c:v>24697.083197115386</c:v>
                </c:pt>
                <c:pt idx="70">
                  <c:v>23264.190790865381</c:v>
                </c:pt>
                <c:pt idx="71">
                  <c:v>21392.061393028845</c:v>
                </c:pt>
                <c:pt idx="72">
                  <c:v>20145.591219951923</c:v>
                </c:pt>
                <c:pt idx="73">
                  <c:v>19632.088491586535</c:v>
                </c:pt>
                <c:pt idx="74">
                  <c:v>19002.617818509614</c:v>
                </c:pt>
                <c:pt idx="75">
                  <c:v>18671.780061298075</c:v>
                </c:pt>
                <c:pt idx="76">
                  <c:v>18732.11756730769</c:v>
                </c:pt>
                <c:pt idx="77">
                  <c:v>19443.090367788463</c:v>
                </c:pt>
                <c:pt idx="78">
                  <c:v>20093.376322115382</c:v>
                </c:pt>
                <c:pt idx="79">
                  <c:v>22979.664387019227</c:v>
                </c:pt>
                <c:pt idx="80">
                  <c:v>25822.994385817306</c:v>
                </c:pt>
                <c:pt idx="81">
                  <c:v>26619.127674278843</c:v>
                </c:pt>
                <c:pt idx="82">
                  <c:v>26685.588736778845</c:v>
                </c:pt>
                <c:pt idx="83">
                  <c:v>26364.65790264423</c:v>
                </c:pt>
                <c:pt idx="84">
                  <c:v>26209.014086538464</c:v>
                </c:pt>
                <c:pt idx="85">
                  <c:v>26762.192998798073</c:v>
                </c:pt>
                <c:pt idx="86">
                  <c:v>26689.435469951921</c:v>
                </c:pt>
                <c:pt idx="87">
                  <c:v>26469.711027644229</c:v>
                </c:pt>
                <c:pt idx="88">
                  <c:v>26550.455173076924</c:v>
                </c:pt>
                <c:pt idx="89">
                  <c:v>27750.724272836538</c:v>
                </c:pt>
                <c:pt idx="90">
                  <c:v>27513.04139543269</c:v>
                </c:pt>
                <c:pt idx="91">
                  <c:v>27057.339728365379</c:v>
                </c:pt>
                <c:pt idx="92">
                  <c:v>26709.448268028846</c:v>
                </c:pt>
                <c:pt idx="93">
                  <c:v>26380.496743990381</c:v>
                </c:pt>
                <c:pt idx="94">
                  <c:v>24897.77451923077</c:v>
                </c:pt>
                <c:pt idx="95">
                  <c:v>23471.54619471154</c:v>
                </c:pt>
                <c:pt idx="96">
                  <c:v>21138.786513221152</c:v>
                </c:pt>
                <c:pt idx="97">
                  <c:v>20375.182782451921</c:v>
                </c:pt>
                <c:pt idx="98">
                  <c:v>19412.977709134615</c:v>
                </c:pt>
                <c:pt idx="99">
                  <c:v>18959.344591346151</c:v>
                </c:pt>
                <c:pt idx="100">
                  <c:v>19392.981870192307</c:v>
                </c:pt>
                <c:pt idx="101">
                  <c:v>19436.08096875</c:v>
                </c:pt>
                <c:pt idx="102">
                  <c:v>20703.526021634618</c:v>
                </c:pt>
                <c:pt idx="103">
                  <c:v>23607.885486778847</c:v>
                </c:pt>
                <c:pt idx="104">
                  <c:v>25429.553887019232</c:v>
                </c:pt>
                <c:pt idx="105">
                  <c:v>26338.778149038459</c:v>
                </c:pt>
                <c:pt idx="106">
                  <c:v>26586.281080528843</c:v>
                </c:pt>
                <c:pt idx="107">
                  <c:v>26332.249794471154</c:v>
                </c:pt>
                <c:pt idx="108">
                  <c:v>26622.403856971152</c:v>
                </c:pt>
                <c:pt idx="109">
                  <c:v>26630.29015745192</c:v>
                </c:pt>
                <c:pt idx="110">
                  <c:v>26521.290433894228</c:v>
                </c:pt>
                <c:pt idx="111">
                  <c:v>26098.573407451921</c:v>
                </c:pt>
                <c:pt idx="112">
                  <c:v>26108.868739182686</c:v>
                </c:pt>
                <c:pt idx="113">
                  <c:v>26913.454957932689</c:v>
                </c:pt>
                <c:pt idx="114">
                  <c:v>26624.244205528845</c:v>
                </c:pt>
                <c:pt idx="115">
                  <c:v>26336.014802884612</c:v>
                </c:pt>
                <c:pt idx="116">
                  <c:v>26087.214133413458</c:v>
                </c:pt>
                <c:pt idx="117">
                  <c:v>25310.655799278844</c:v>
                </c:pt>
                <c:pt idx="118">
                  <c:v>23706.127236778844</c:v>
                </c:pt>
                <c:pt idx="119">
                  <c:v>22173.243750000001</c:v>
                </c:pt>
                <c:pt idx="120">
                  <c:v>20985.652889423076</c:v>
                </c:pt>
                <c:pt idx="121">
                  <c:v>20172.831074519228</c:v>
                </c:pt>
                <c:pt idx="122">
                  <c:v>19315.919241586536</c:v>
                </c:pt>
                <c:pt idx="123">
                  <c:v>18333.939427884616</c:v>
                </c:pt>
                <c:pt idx="124">
                  <c:v>17424.885030048077</c:v>
                </c:pt>
                <c:pt idx="125">
                  <c:v>17155.448731971155</c:v>
                </c:pt>
                <c:pt idx="126">
                  <c:v>17701.195426682694</c:v>
                </c:pt>
                <c:pt idx="127">
                  <c:v>18252.398197115384</c:v>
                </c:pt>
                <c:pt idx="128">
                  <c:v>18543.461016826921</c:v>
                </c:pt>
                <c:pt idx="129">
                  <c:v>19053.935096153844</c:v>
                </c:pt>
                <c:pt idx="130">
                  <c:v>20386.909057692304</c:v>
                </c:pt>
                <c:pt idx="131">
                  <c:v>21592.346804086534</c:v>
                </c:pt>
                <c:pt idx="132">
                  <c:v>21762.353810096149</c:v>
                </c:pt>
                <c:pt idx="133">
                  <c:v>21913.119243990379</c:v>
                </c:pt>
                <c:pt idx="134">
                  <c:v>22256.217427884614</c:v>
                </c:pt>
                <c:pt idx="135">
                  <c:v>22193.150354567308</c:v>
                </c:pt>
                <c:pt idx="136">
                  <c:v>22317.350745192307</c:v>
                </c:pt>
                <c:pt idx="137">
                  <c:v>23137.41375600961</c:v>
                </c:pt>
                <c:pt idx="138">
                  <c:v>22854.444271634613</c:v>
                </c:pt>
                <c:pt idx="139">
                  <c:v>22604.118389423078</c:v>
                </c:pt>
                <c:pt idx="140">
                  <c:v>22399.53028245192</c:v>
                </c:pt>
                <c:pt idx="141">
                  <c:v>21536.85906850961</c:v>
                </c:pt>
                <c:pt idx="142">
                  <c:v>20888.619055288462</c:v>
                </c:pt>
                <c:pt idx="143">
                  <c:v>20099.654219951924</c:v>
                </c:pt>
                <c:pt idx="144">
                  <c:v>19328.168503605768</c:v>
                </c:pt>
                <c:pt idx="145">
                  <c:v>18311.536778846152</c:v>
                </c:pt>
                <c:pt idx="146">
                  <c:v>17097.668183894231</c:v>
                </c:pt>
                <c:pt idx="147">
                  <c:v>16621.049614182692</c:v>
                </c:pt>
                <c:pt idx="148">
                  <c:v>16371.461002403845</c:v>
                </c:pt>
                <c:pt idx="149">
                  <c:v>16405.01203846154</c:v>
                </c:pt>
                <c:pt idx="150">
                  <c:v>16658.075860576922</c:v>
                </c:pt>
                <c:pt idx="151">
                  <c:v>18154.863395432694</c:v>
                </c:pt>
                <c:pt idx="152">
                  <c:v>18615.186669471153</c:v>
                </c:pt>
                <c:pt idx="153">
                  <c:v>19754.174469951922</c:v>
                </c:pt>
                <c:pt idx="154">
                  <c:v>20440.079612980768</c:v>
                </c:pt>
                <c:pt idx="155">
                  <c:v>20857.495804086535</c:v>
                </c:pt>
                <c:pt idx="156">
                  <c:v>20512.693099759614</c:v>
                </c:pt>
                <c:pt idx="157">
                  <c:v>20389.842823317307</c:v>
                </c:pt>
                <c:pt idx="158">
                  <c:v>20205.543104567303</c:v>
                </c:pt>
                <c:pt idx="159">
                  <c:v>20003.265786057691</c:v>
                </c:pt>
                <c:pt idx="160">
                  <c:v>20812.929230769227</c:v>
                </c:pt>
                <c:pt idx="161">
                  <c:v>22351.211051682694</c:v>
                </c:pt>
                <c:pt idx="162">
                  <c:v>22819.992878605768</c:v>
                </c:pt>
                <c:pt idx="163">
                  <c:v>22982.30830649038</c:v>
                </c:pt>
                <c:pt idx="164">
                  <c:v>22531.854376201922</c:v>
                </c:pt>
                <c:pt idx="165">
                  <c:v>22180.034158653845</c:v>
                </c:pt>
                <c:pt idx="166">
                  <c:v>21263.45930408654</c:v>
                </c:pt>
                <c:pt idx="167">
                  <c:v>20292.311147836535</c:v>
                </c:pt>
                <c:pt idx="168">
                  <c:v>18864.300775240383</c:v>
                </c:pt>
                <c:pt idx="169">
                  <c:v>17837.915018028845</c:v>
                </c:pt>
                <c:pt idx="170">
                  <c:v>17109.729290865384</c:v>
                </c:pt>
                <c:pt idx="171">
                  <c:v>16598.628185096153</c:v>
                </c:pt>
                <c:pt idx="172">
                  <c:v>16433.199158653846</c:v>
                </c:pt>
                <c:pt idx="173">
                  <c:v>16500.208402644232</c:v>
                </c:pt>
                <c:pt idx="174">
                  <c:v>16743.091200721152</c:v>
                </c:pt>
                <c:pt idx="175">
                  <c:v>17311.552343750001</c:v>
                </c:pt>
                <c:pt idx="176">
                  <c:v>17595.899373798075</c:v>
                </c:pt>
                <c:pt idx="177">
                  <c:v>18301.273997596152</c:v>
                </c:pt>
                <c:pt idx="178">
                  <c:v>19568.222740384615</c:v>
                </c:pt>
                <c:pt idx="179">
                  <c:v>20968.979627403845</c:v>
                </c:pt>
                <c:pt idx="180">
                  <c:v>21613.383918269228</c:v>
                </c:pt>
                <c:pt idx="181">
                  <c:v>21604.673918269229</c:v>
                </c:pt>
                <c:pt idx="182">
                  <c:v>21341.199783653847</c:v>
                </c:pt>
                <c:pt idx="183">
                  <c:v>21075.059349759613</c:v>
                </c:pt>
                <c:pt idx="184">
                  <c:v>21064.998882211537</c:v>
                </c:pt>
                <c:pt idx="185">
                  <c:v>21935.821484374996</c:v>
                </c:pt>
                <c:pt idx="186">
                  <c:v>22040.935240384613</c:v>
                </c:pt>
                <c:pt idx="187">
                  <c:v>22137.130673076921</c:v>
                </c:pt>
                <c:pt idx="188">
                  <c:v>22298.778305288462</c:v>
                </c:pt>
                <c:pt idx="189">
                  <c:v>21639.753629807692</c:v>
                </c:pt>
                <c:pt idx="190">
                  <c:v>20846.951983173076</c:v>
                </c:pt>
                <c:pt idx="191">
                  <c:v>19598.344314903847</c:v>
                </c:pt>
                <c:pt idx="192">
                  <c:v>18291.808042067307</c:v>
                </c:pt>
                <c:pt idx="193">
                  <c:v>17550.01190985577</c:v>
                </c:pt>
                <c:pt idx="194">
                  <c:v>16872.301772836534</c:v>
                </c:pt>
                <c:pt idx="195">
                  <c:v>16855.388034855769</c:v>
                </c:pt>
                <c:pt idx="196">
                  <c:v>17102.290608173076</c:v>
                </c:pt>
                <c:pt idx="197">
                  <c:v>17589.825762019231</c:v>
                </c:pt>
                <c:pt idx="198">
                  <c:v>19031.327747596151</c:v>
                </c:pt>
                <c:pt idx="199">
                  <c:v>21957.675701923075</c:v>
                </c:pt>
                <c:pt idx="200">
                  <c:v>24242.335838942305</c:v>
                </c:pt>
                <c:pt idx="201">
                  <c:v>25644.543052884612</c:v>
                </c:pt>
                <c:pt idx="202">
                  <c:v>26295.678209134614</c:v>
                </c:pt>
                <c:pt idx="203">
                  <c:v>26191.370207932694</c:v>
                </c:pt>
                <c:pt idx="204">
                  <c:v>26493.905052884613</c:v>
                </c:pt>
                <c:pt idx="205">
                  <c:v>26241.232918269227</c:v>
                </c:pt>
                <c:pt idx="206">
                  <c:v>26730.67322115384</c:v>
                </c:pt>
                <c:pt idx="207">
                  <c:v>26138.286092548075</c:v>
                </c:pt>
                <c:pt idx="208">
                  <c:v>25990.310712740385</c:v>
                </c:pt>
                <c:pt idx="209">
                  <c:v>26546.061939903844</c:v>
                </c:pt>
                <c:pt idx="210">
                  <c:v>26062.777944711535</c:v>
                </c:pt>
                <c:pt idx="211">
                  <c:v>25652.193484374999</c:v>
                </c:pt>
                <c:pt idx="212">
                  <c:v>25497.694651442307</c:v>
                </c:pt>
                <c:pt idx="213">
                  <c:v>25214.107853365382</c:v>
                </c:pt>
                <c:pt idx="214">
                  <c:v>23441.269091346152</c:v>
                </c:pt>
                <c:pt idx="215">
                  <c:v>21727.755979567308</c:v>
                </c:pt>
                <c:pt idx="216">
                  <c:v>20639.470667067308</c:v>
                </c:pt>
                <c:pt idx="217">
                  <c:v>19851.138624999996</c:v>
                </c:pt>
                <c:pt idx="218">
                  <c:v>19503.704031249999</c:v>
                </c:pt>
                <c:pt idx="219">
                  <c:v>19095.878155048074</c:v>
                </c:pt>
                <c:pt idx="220">
                  <c:v>19182.551021634612</c:v>
                </c:pt>
                <c:pt idx="221">
                  <c:v>18903.746954326922</c:v>
                </c:pt>
                <c:pt idx="222">
                  <c:v>19278.234716346153</c:v>
                </c:pt>
                <c:pt idx="223">
                  <c:v>22668.489783653844</c:v>
                </c:pt>
                <c:pt idx="224">
                  <c:v>24858.020552884616</c:v>
                </c:pt>
                <c:pt idx="225">
                  <c:v>25655.62853125</c:v>
                </c:pt>
                <c:pt idx="226">
                  <c:v>25826.882858173078</c:v>
                </c:pt>
                <c:pt idx="227">
                  <c:v>25689.016728365383</c:v>
                </c:pt>
                <c:pt idx="228">
                  <c:v>26278.688545673074</c:v>
                </c:pt>
                <c:pt idx="229">
                  <c:v>26318.451356971153</c:v>
                </c:pt>
                <c:pt idx="230">
                  <c:v>26339.229591346149</c:v>
                </c:pt>
                <c:pt idx="231">
                  <c:v>26110.031572115382</c:v>
                </c:pt>
                <c:pt idx="232">
                  <c:v>25805.744727163459</c:v>
                </c:pt>
                <c:pt idx="233">
                  <c:v>26425.952764423073</c:v>
                </c:pt>
                <c:pt idx="234">
                  <c:v>26116.59703605769</c:v>
                </c:pt>
                <c:pt idx="235">
                  <c:v>25838.757576923075</c:v>
                </c:pt>
                <c:pt idx="236">
                  <c:v>25936.69751682692</c:v>
                </c:pt>
                <c:pt idx="237">
                  <c:v>25481.325081730771</c:v>
                </c:pt>
                <c:pt idx="238">
                  <c:v>23555.346439903846</c:v>
                </c:pt>
                <c:pt idx="239">
                  <c:v>22169.411483173077</c:v>
                </c:pt>
                <c:pt idx="240">
                  <c:v>20722.886909855766</c:v>
                </c:pt>
              </c:numCache>
            </c:numRef>
          </c:val>
          <c:smooth val="0"/>
          <c:extLst>
            <c:ext xmlns:c16="http://schemas.microsoft.com/office/drawing/2014/chart" uri="{C3380CC4-5D6E-409C-BE32-E72D297353CC}">
              <c16:uniqueId val="{00000005-470E-423D-AAC3-2DFD4C9165E6}"/>
            </c:ext>
          </c:extLst>
        </c:ser>
        <c:dLbls>
          <c:showLegendKey val="0"/>
          <c:showVal val="0"/>
          <c:showCatName val="0"/>
          <c:showSerName val="0"/>
          <c:showPercent val="0"/>
          <c:showBubbleSize val="0"/>
        </c:dLbls>
        <c:marker val="1"/>
        <c:smooth val="0"/>
        <c:axId val="1712000399"/>
        <c:axId val="1712018639"/>
      </c:lineChart>
      <c:catAx>
        <c:axId val="17120003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Hours of the Days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2018639"/>
        <c:crosses val="autoZero"/>
        <c:auto val="1"/>
        <c:lblAlgn val="ctr"/>
        <c:lblOffset val="100"/>
        <c:noMultiLvlLbl val="0"/>
      </c:catAx>
      <c:valAx>
        <c:axId val="17120186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Power generated  (MW)</a:t>
                </a:r>
              </a:p>
            </c:rich>
          </c:tx>
          <c:layout>
            <c:manualLayout>
              <c:xMode val="edge"/>
              <c:yMode val="edge"/>
              <c:x val="1.5019292856858721E-2"/>
              <c:y val="0.426160325753955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2000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noProof="0" dirty="0"/>
              <a:t>RES excess and space, ES operation, January, Days 1-10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1"/>
          <c:order val="1"/>
          <c:tx>
            <c:strRef>
              <c:f>Figure!$L$1</c:f>
              <c:strCache>
                <c:ptCount val="1"/>
                <c:pt idx="0">
                  <c:v>RES Excess</c:v>
                </c:pt>
              </c:strCache>
            </c:strRef>
          </c:tx>
          <c:spPr>
            <a:solidFill>
              <a:schemeClr val="accent2"/>
            </a:solidFill>
            <a:ln>
              <a:noFill/>
            </a:ln>
            <a:effectLst/>
          </c:spPr>
          <c:val>
            <c:numRef>
              <c:f>Figure!$L$2:$L$242</c:f>
              <c:numCache>
                <c:formatCode>#,##0</c:formatCode>
                <c:ptCount val="241"/>
                <c:pt idx="1">
                  <c:v>11753.560823004318</c:v>
                </c:pt>
                <c:pt idx="2">
                  <c:v>8474.4010312002647</c:v>
                </c:pt>
                <c:pt idx="3">
                  <c:v>5309.6156021906572</c:v>
                </c:pt>
                <c:pt idx="4">
                  <c:v>6727.9044581678154</c:v>
                </c:pt>
                <c:pt idx="5">
                  <c:v>9044.9481688681062</c:v>
                </c:pt>
                <c:pt idx="6">
                  <c:v>9946.6253614899961</c:v>
                </c:pt>
                <c:pt idx="7">
                  <c:v>10012.113845757569</c:v>
                </c:pt>
                <c:pt idx="8">
                  <c:v>10108.534226560156</c:v>
                </c:pt>
                <c:pt idx="9">
                  <c:v>9802.384342839714</c:v>
                </c:pt>
                <c:pt idx="10">
                  <c:v>10242.351401494998</c:v>
                </c:pt>
                <c:pt idx="11">
                  <c:v>10604.356971437541</c:v>
                </c:pt>
                <c:pt idx="12">
                  <c:v>11766.443995997395</c:v>
                </c:pt>
                <c:pt idx="13">
                  <c:v>13453.382779508675</c:v>
                </c:pt>
                <c:pt idx="14">
                  <c:v>13778.382754569739</c:v>
                </c:pt>
                <c:pt idx="15">
                  <c:v>14095.419784482319</c:v>
                </c:pt>
                <c:pt idx="16">
                  <c:v>13605.355020087742</c:v>
                </c:pt>
                <c:pt idx="17">
                  <c:v>12207.864821734125</c:v>
                </c:pt>
                <c:pt idx="18">
                  <c:v>11662.72446085987</c:v>
                </c:pt>
                <c:pt idx="19">
                  <c:v>9800.065210892215</c:v>
                </c:pt>
                <c:pt idx="20">
                  <c:v>7507.1388746643643</c:v>
                </c:pt>
                <c:pt idx="21">
                  <c:v>6136.3019830586563</c:v>
                </c:pt>
                <c:pt idx="22">
                  <c:v>5848.7887037637283</c:v>
                </c:pt>
                <c:pt idx="23">
                  <c:v>5399.4600382281369</c:v>
                </c:pt>
                <c:pt idx="24">
                  <c:v>5217.2023144399936</c:v>
                </c:pt>
                <c:pt idx="25">
                  <c:v>4753.3008360475778</c:v>
                </c:pt>
                <c:pt idx="26">
                  <c:v>4431.143558089725</c:v>
                </c:pt>
                <c:pt idx="27">
                  <c:v>3697.6200933139862</c:v>
                </c:pt>
                <c:pt idx="28">
                  <c:v>4002.4727900348935</c:v>
                </c:pt>
                <c:pt idx="29">
                  <c:v>3925.6721366496386</c:v>
                </c:pt>
                <c:pt idx="30">
                  <c:v>4198.0480468079386</c:v>
                </c:pt>
                <c:pt idx="31">
                  <c:v>3133.8046790662593</c:v>
                </c:pt>
                <c:pt idx="32">
                  <c:v>4154.6770899902876</c:v>
                </c:pt>
                <c:pt idx="33">
                  <c:v>5031.7835686787585</c:v>
                </c:pt>
                <c:pt idx="34">
                  <c:v>5929.7433481817279</c:v>
                </c:pt>
                <c:pt idx="35">
                  <c:v>7100.0861643443423</c:v>
                </c:pt>
                <c:pt idx="36">
                  <c:v>7170.7012862312149</c:v>
                </c:pt>
                <c:pt idx="37">
                  <c:v>6271.6620503382619</c:v>
                </c:pt>
                <c:pt idx="38">
                  <c:v>5518.4075335390025</c:v>
                </c:pt>
                <c:pt idx="39">
                  <c:v>5533.5995566244637</c:v>
                </c:pt>
                <c:pt idx="40">
                  <c:v>5353.692093826674</c:v>
                </c:pt>
                <c:pt idx="41">
                  <c:v>4933.1074523164407</c:v>
                </c:pt>
                <c:pt idx="42">
                  <c:v>5416.5218776001566</c:v>
                </c:pt>
                <c:pt idx="43">
                  <c:v>6440.7859486938178</c:v>
                </c:pt>
                <c:pt idx="44">
                  <c:v>6870.3594436764724</c:v>
                </c:pt>
                <c:pt idx="45">
                  <c:v>7323.5086394807677</c:v>
                </c:pt>
                <c:pt idx="46">
                  <c:v>7817.4322388274231</c:v>
                </c:pt>
                <c:pt idx="47">
                  <c:v>9506.9972879735469</c:v>
                </c:pt>
                <c:pt idx="48">
                  <c:v>9152.8905276164478</c:v>
                </c:pt>
                <c:pt idx="49">
                  <c:v>9055.5229895384127</c:v>
                </c:pt>
                <c:pt idx="50">
                  <c:v>9193.3440294045977</c:v>
                </c:pt>
                <c:pt idx="51">
                  <c:v>9101.5307471490523</c:v>
                </c:pt>
                <c:pt idx="52">
                  <c:v>9531.3644852447578</c:v>
                </c:pt>
                <c:pt idx="53">
                  <c:v>9232.2146858354972</c:v>
                </c:pt>
                <c:pt idx="54">
                  <c:v>8337.6092471992997</c:v>
                </c:pt>
                <c:pt idx="55">
                  <c:v>6331.2996107334948</c:v>
                </c:pt>
                <c:pt idx="56">
                  <c:v>4021.8159803857416</c:v>
                </c:pt>
                <c:pt idx="57">
                  <c:v>3681.4460221999943</c:v>
                </c:pt>
                <c:pt idx="58">
                  <c:v>5013.2905472389975</c:v>
                </c:pt>
                <c:pt idx="59">
                  <c:v>6152.4194946843854</c:v>
                </c:pt>
                <c:pt idx="60">
                  <c:v>6448.8166566823056</c:v>
                </c:pt>
                <c:pt idx="61">
                  <c:v>5815.8129703184131</c:v>
                </c:pt>
                <c:pt idx="62">
                  <c:v>4260.9851918290078</c:v>
                </c:pt>
                <c:pt idx="63">
                  <c:v>1765.7064935049348</c:v>
                </c:pt>
                <c:pt idx="64">
                  <c:v>0</c:v>
                </c:pt>
                <c:pt idx="65">
                  <c:v>0</c:v>
                </c:pt>
                <c:pt idx="66">
                  <c:v>0</c:v>
                </c:pt>
                <c:pt idx="67">
                  <c:v>0</c:v>
                </c:pt>
                <c:pt idx="68">
                  <c:v>0</c:v>
                </c:pt>
                <c:pt idx="69">
                  <c:v>0</c:v>
                </c:pt>
                <c:pt idx="70">
                  <c:v>0</c:v>
                </c:pt>
                <c:pt idx="71">
                  <c:v>0</c:v>
                </c:pt>
                <c:pt idx="72">
                  <c:v>0</c:v>
                </c:pt>
                <c:pt idx="73">
                  <c:v>0</c:v>
                </c:pt>
                <c:pt idx="74">
                  <c:v>0</c:v>
                </c:pt>
                <c:pt idx="75">
                  <c:v>0</c:v>
                </c:pt>
                <c:pt idx="76">
                  <c:v>0</c:v>
                </c:pt>
                <c:pt idx="77">
                  <c:v>1000.9569558378953</c:v>
                </c:pt>
                <c:pt idx="78">
                  <c:v>1609.3352714533139</c:v>
                </c:pt>
                <c:pt idx="79">
                  <c:v>416.15823341155374</c:v>
                </c:pt>
                <c:pt idx="80">
                  <c:v>0</c:v>
                </c:pt>
                <c:pt idx="81">
                  <c:v>2348.6144545747011</c:v>
                </c:pt>
                <c:pt idx="82">
                  <c:v>5084.903613848277</c:v>
                </c:pt>
                <c:pt idx="83">
                  <c:v>7141.7433666110555</c:v>
                </c:pt>
                <c:pt idx="84">
                  <c:v>7668.4077034755137</c:v>
                </c:pt>
                <c:pt idx="85">
                  <c:v>7534.414020511027</c:v>
                </c:pt>
                <c:pt idx="86">
                  <c:v>7061.609435659313</c:v>
                </c:pt>
                <c:pt idx="87">
                  <c:v>6910.6397832328366</c:v>
                </c:pt>
                <c:pt idx="88">
                  <c:v>6913.1385984058434</c:v>
                </c:pt>
                <c:pt idx="89">
                  <c:v>6152.7599513040805</c:v>
                </c:pt>
                <c:pt idx="90">
                  <c:v>6698.0061895583967</c:v>
                </c:pt>
                <c:pt idx="91">
                  <c:v>7455.3716961259488</c:v>
                </c:pt>
                <c:pt idx="92">
                  <c:v>7746.2856922625797</c:v>
                </c:pt>
                <c:pt idx="93">
                  <c:v>7844.8943522933587</c:v>
                </c:pt>
                <c:pt idx="94">
                  <c:v>8945.2362550923717</c:v>
                </c:pt>
                <c:pt idx="95">
                  <c:v>9973.2344979201062</c:v>
                </c:pt>
                <c:pt idx="96">
                  <c:v>12318.713461005878</c:v>
                </c:pt>
                <c:pt idx="97">
                  <c:v>13042.909250881312</c:v>
                </c:pt>
                <c:pt idx="98">
                  <c:v>13873.772541401882</c:v>
                </c:pt>
                <c:pt idx="99">
                  <c:v>14479.953077739125</c:v>
                </c:pt>
                <c:pt idx="100">
                  <c:v>13958.632638873745</c:v>
                </c:pt>
                <c:pt idx="101">
                  <c:v>14052.168033828788</c:v>
                </c:pt>
                <c:pt idx="102">
                  <c:v>12707.994530199332</c:v>
                </c:pt>
                <c:pt idx="103">
                  <c:v>10245.471621998884</c:v>
                </c:pt>
                <c:pt idx="104">
                  <c:v>8278.8134833405911</c:v>
                </c:pt>
                <c:pt idx="105">
                  <c:v>7540.9507631970373</c:v>
                </c:pt>
                <c:pt idx="106">
                  <c:v>8064.8542493842797</c:v>
                </c:pt>
                <c:pt idx="107">
                  <c:v>9288.4503135309678</c:v>
                </c:pt>
                <c:pt idx="108">
                  <c:v>9293.635642508023</c:v>
                </c:pt>
                <c:pt idx="109">
                  <c:v>8798.4428909508206</c:v>
                </c:pt>
                <c:pt idx="110">
                  <c:v>7980.5907756419656</c:v>
                </c:pt>
                <c:pt idx="111">
                  <c:v>7297.8777200843615</c:v>
                </c:pt>
                <c:pt idx="112">
                  <c:v>6316.0261261757441</c:v>
                </c:pt>
                <c:pt idx="113">
                  <c:v>4939.7616124961205</c:v>
                </c:pt>
                <c:pt idx="114">
                  <c:v>4948.866469082619</c:v>
                </c:pt>
                <c:pt idx="115">
                  <c:v>4239.775604595663</c:v>
                </c:pt>
                <c:pt idx="116">
                  <c:v>3627.7959695978134</c:v>
                </c:pt>
                <c:pt idx="117">
                  <c:v>2656.0677711759636</c:v>
                </c:pt>
                <c:pt idx="118">
                  <c:v>2670.2723123400647</c:v>
                </c:pt>
                <c:pt idx="119">
                  <c:v>1752.8065296090572</c:v>
                </c:pt>
                <c:pt idx="120">
                  <c:v>839.80694357377615</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525.85391816866832</c:v>
                </c:pt>
                <c:pt idx="138">
                  <c:v>2147.5319549230262</c:v>
                </c:pt>
                <c:pt idx="139">
                  <c:v>3007.8804034488367</c:v>
                </c:pt>
                <c:pt idx="140">
                  <c:v>3168.4226070081731</c:v>
                </c:pt>
                <c:pt idx="141">
                  <c:v>2309.6383248668681</c:v>
                </c:pt>
                <c:pt idx="142">
                  <c:v>2196.2662973624065</c:v>
                </c:pt>
                <c:pt idx="143">
                  <c:v>2869.5090603779408</c:v>
                </c:pt>
                <c:pt idx="144">
                  <c:v>2919.7444883290973</c:v>
                </c:pt>
                <c:pt idx="145">
                  <c:v>3018.7315671973156</c:v>
                </c:pt>
                <c:pt idx="146">
                  <c:v>3380.102914431789</c:v>
                </c:pt>
                <c:pt idx="147">
                  <c:v>2901.5062341913854</c:v>
                </c:pt>
                <c:pt idx="148">
                  <c:v>2229.7811834281856</c:v>
                </c:pt>
                <c:pt idx="149">
                  <c:v>1122.7894331705829</c:v>
                </c:pt>
                <c:pt idx="150">
                  <c:v>135.98725954150723</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639.31080981192827</c:v>
                </c:pt>
                <c:pt idx="168">
                  <c:v>2665.7888914421983</c:v>
                </c:pt>
                <c:pt idx="169">
                  <c:v>4344.9628600905453</c:v>
                </c:pt>
                <c:pt idx="170">
                  <c:v>5703.377305418353</c:v>
                </c:pt>
                <c:pt idx="171">
                  <c:v>6457.4390945129071</c:v>
                </c:pt>
                <c:pt idx="172">
                  <c:v>6998.3331908014407</c:v>
                </c:pt>
                <c:pt idx="173">
                  <c:v>7212.560425066702</c:v>
                </c:pt>
                <c:pt idx="174">
                  <c:v>7593.686972016214</c:v>
                </c:pt>
                <c:pt idx="175">
                  <c:v>7341.7497546961549</c:v>
                </c:pt>
                <c:pt idx="176">
                  <c:v>7582.761442733743</c:v>
                </c:pt>
                <c:pt idx="177">
                  <c:v>7535.05655179717</c:v>
                </c:pt>
                <c:pt idx="178">
                  <c:v>7271.6065690461928</c:v>
                </c:pt>
                <c:pt idx="179">
                  <c:v>6084.8393285992679</c:v>
                </c:pt>
                <c:pt idx="180">
                  <c:v>4500.8501201173822</c:v>
                </c:pt>
                <c:pt idx="181">
                  <c:v>3633.1068862697866</c:v>
                </c:pt>
                <c:pt idx="182">
                  <c:v>3412.7671638948832</c:v>
                </c:pt>
                <c:pt idx="183">
                  <c:v>3426.5572217120498</c:v>
                </c:pt>
                <c:pt idx="184">
                  <c:v>3730.5471375256966</c:v>
                </c:pt>
                <c:pt idx="185">
                  <c:v>3677.3950068559243</c:v>
                </c:pt>
                <c:pt idx="186">
                  <c:v>3640.0263149812927</c:v>
                </c:pt>
                <c:pt idx="187">
                  <c:v>3459.3907783726008</c:v>
                </c:pt>
                <c:pt idx="188">
                  <c:v>3341.0099782129564</c:v>
                </c:pt>
                <c:pt idx="189">
                  <c:v>2869.1462984078044</c:v>
                </c:pt>
                <c:pt idx="190">
                  <c:v>2008.1737744994134</c:v>
                </c:pt>
                <c:pt idx="191">
                  <c:v>1868.7842867859436</c:v>
                </c:pt>
                <c:pt idx="192">
                  <c:v>2921.3714590698637</c:v>
                </c:pt>
                <c:pt idx="193">
                  <c:v>3613.5388866922622</c:v>
                </c:pt>
                <c:pt idx="194">
                  <c:v>3628.0471924284611</c:v>
                </c:pt>
                <c:pt idx="195">
                  <c:v>3507.8369320911079</c:v>
                </c:pt>
                <c:pt idx="196">
                  <c:v>3252.4212343864874</c:v>
                </c:pt>
                <c:pt idx="197">
                  <c:v>2311.1869028613328</c:v>
                </c:pt>
                <c:pt idx="198">
                  <c:v>432.11307742376812</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numCache>
            </c:numRef>
          </c:val>
          <c:extLst>
            <c:ext xmlns:c16="http://schemas.microsoft.com/office/drawing/2014/chart" uri="{C3380CC4-5D6E-409C-BE32-E72D297353CC}">
              <c16:uniqueId val="{00000000-D6D6-4667-B1DD-6DD1F16191A9}"/>
            </c:ext>
          </c:extLst>
        </c:ser>
        <c:ser>
          <c:idx val="2"/>
          <c:order val="2"/>
          <c:tx>
            <c:strRef>
              <c:f>Figure!$M$1</c:f>
              <c:strCache>
                <c:ptCount val="1"/>
                <c:pt idx="0">
                  <c:v>RES space</c:v>
                </c:pt>
              </c:strCache>
            </c:strRef>
          </c:tx>
          <c:spPr>
            <a:solidFill>
              <a:schemeClr val="accent3">
                <a:lumMod val="60000"/>
                <a:lumOff val="40000"/>
              </a:schemeClr>
            </a:solidFill>
            <a:ln>
              <a:noFill/>
            </a:ln>
            <a:effectLst/>
          </c:spPr>
          <c:val>
            <c:numRef>
              <c:f>Figure!$M$2:$M$242</c:f>
              <c:numCache>
                <c:formatCode>#,##0</c:formatCode>
                <c:ptCount val="241"/>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-1307.8756552993254</c:v>
                </c:pt>
                <c:pt idx="65">
                  <c:v>-3385.6748676699917</c:v>
                </c:pt>
                <c:pt idx="66">
                  <c:v>-4078.3263390370939</c:v>
                </c:pt>
                <c:pt idx="67">
                  <c:v>-3849.191098216299</c:v>
                </c:pt>
                <c:pt idx="68">
                  <c:v>-3863.8202111676092</c:v>
                </c:pt>
                <c:pt idx="69">
                  <c:v>-3683.1328547480371</c:v>
                </c:pt>
                <c:pt idx="70">
                  <c:v>-2652.7801995792433</c:v>
                </c:pt>
                <c:pt idx="71">
                  <c:v>-1744.4340423722133</c:v>
                </c:pt>
                <c:pt idx="72">
                  <c:v>-757.44919485992432</c:v>
                </c:pt>
                <c:pt idx="73">
                  <c:v>-840.64611743158457</c:v>
                </c:pt>
                <c:pt idx="74">
                  <c:v>-704.70102611823859</c:v>
                </c:pt>
                <c:pt idx="75">
                  <c:v>-283.09043949776242</c:v>
                </c:pt>
                <c:pt idx="76">
                  <c:v>-23.809106848078954</c:v>
                </c:pt>
                <c:pt idx="77">
                  <c:v>0</c:v>
                </c:pt>
                <c:pt idx="78">
                  <c:v>0</c:v>
                </c:pt>
                <c:pt idx="79">
                  <c:v>0</c:v>
                </c:pt>
                <c:pt idx="80">
                  <c:v>-54.398276100277144</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-950.67264505433013</c:v>
                </c:pt>
                <c:pt idx="122">
                  <c:v>-1686.6869578448495</c:v>
                </c:pt>
                <c:pt idx="123">
                  <c:v>-1853.2418069252435</c:v>
                </c:pt>
                <c:pt idx="124">
                  <c:v>-1821.8613314097056</c:v>
                </c:pt>
                <c:pt idx="125">
                  <c:v>-2342.1516182198584</c:v>
                </c:pt>
                <c:pt idx="126">
                  <c:v>-3350.765468673826</c:v>
                </c:pt>
                <c:pt idx="127">
                  <c:v>-3983.0589287509201</c:v>
                </c:pt>
                <c:pt idx="128">
                  <c:v>-3985.8482551485395</c:v>
                </c:pt>
                <c:pt idx="129">
                  <c:v>-3832.8249314713976</c:v>
                </c:pt>
                <c:pt idx="130">
                  <c:v>-3767.2074284052924</c:v>
                </c:pt>
                <c:pt idx="131">
                  <c:v>-3570.6740993540388</c:v>
                </c:pt>
                <c:pt idx="132">
                  <c:v>-2866.1583959649161</c:v>
                </c:pt>
                <c:pt idx="133">
                  <c:v>-2177.2873842382251</c:v>
                </c:pt>
                <c:pt idx="134">
                  <c:v>-2039.6062532194774</c:v>
                </c:pt>
                <c:pt idx="135">
                  <c:v>-1282.919957092623</c:v>
                </c:pt>
                <c:pt idx="136">
                  <c:v>-412.63091705774241</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-1968.8663969384852</c:v>
                </c:pt>
                <c:pt idx="152">
                  <c:v>-3039.5509135838211</c:v>
                </c:pt>
                <c:pt idx="153">
                  <c:v>-4301.8740703291487</c:v>
                </c:pt>
                <c:pt idx="154">
                  <c:v>-4318.0636035456037</c:v>
                </c:pt>
                <c:pt idx="155">
                  <c:v>-4424.7550837021254</c:v>
                </c:pt>
                <c:pt idx="156">
                  <c:v>-3761.2449233538628</c:v>
                </c:pt>
                <c:pt idx="157">
                  <c:v>-3903.9089111897229</c:v>
                </c:pt>
                <c:pt idx="158">
                  <c:v>-4431.1452161413517</c:v>
                </c:pt>
                <c:pt idx="159">
                  <c:v>-5015.7619202960013</c:v>
                </c:pt>
                <c:pt idx="160">
                  <c:v>-5922.9993613596607</c:v>
                </c:pt>
                <c:pt idx="161">
                  <c:v>-6825.544662872453</c:v>
                </c:pt>
                <c:pt idx="162">
                  <c:v>-6087.0976026728285</c:v>
                </c:pt>
                <c:pt idx="163">
                  <c:v>-4814.3250430514308</c:v>
                </c:pt>
                <c:pt idx="164">
                  <c:v>-3127.5156673521124</c:v>
                </c:pt>
                <c:pt idx="165">
                  <c:v>-2502.6242985546378</c:v>
                </c:pt>
                <c:pt idx="166">
                  <c:v>-831.7207834875735</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-2450.6107091472713</c:v>
                </c:pt>
                <c:pt idx="200">
                  <c:v>-4483.4964166028622</c:v>
                </c:pt>
                <c:pt idx="201">
                  <c:v>-5265.7168413946529</c:v>
                </c:pt>
                <c:pt idx="202">
                  <c:v>-5477.9184334096262</c:v>
                </c:pt>
                <c:pt idx="203">
                  <c:v>-5044.4526222394888</c:v>
                </c:pt>
                <c:pt idx="204">
                  <c:v>-5674.5601771156416</c:v>
                </c:pt>
                <c:pt idx="205">
                  <c:v>-6527.5342389919078</c:v>
                </c:pt>
                <c:pt idx="206">
                  <c:v>-7708.9583519761145</c:v>
                </c:pt>
                <c:pt idx="207">
                  <c:v>-7674.4057921456224</c:v>
                </c:pt>
                <c:pt idx="208">
                  <c:v>-7928.3545352140782</c:v>
                </c:pt>
                <c:pt idx="209">
                  <c:v>-8797.0463120209297</c:v>
                </c:pt>
                <c:pt idx="210">
                  <c:v>-8503.2331066690313</c:v>
                </c:pt>
                <c:pt idx="211">
                  <c:v>-8412.5847114934768</c:v>
                </c:pt>
                <c:pt idx="212">
                  <c:v>-8497.2200604444915</c:v>
                </c:pt>
                <c:pt idx="213">
                  <c:v>-8054.8325611421942</c:v>
                </c:pt>
                <c:pt idx="214">
                  <c:v>-6469.4509221407452</c:v>
                </c:pt>
                <c:pt idx="215">
                  <c:v>-5061.8740943599796</c:v>
                </c:pt>
                <c:pt idx="216">
                  <c:v>-4463.4922822924627</c:v>
                </c:pt>
                <c:pt idx="217">
                  <c:v>-3905.0807985384627</c:v>
                </c:pt>
                <c:pt idx="218">
                  <c:v>-4141.1530899398349</c:v>
                </c:pt>
                <c:pt idx="219">
                  <c:v>-4156.9950736129704</c:v>
                </c:pt>
                <c:pt idx="220">
                  <c:v>-3908.0213914248798</c:v>
                </c:pt>
                <c:pt idx="221">
                  <c:v>-3710.4067504026289</c:v>
                </c:pt>
                <c:pt idx="222">
                  <c:v>-4003.9185684045615</c:v>
                </c:pt>
                <c:pt idx="223">
                  <c:v>-7641.9942488309453</c:v>
                </c:pt>
                <c:pt idx="224">
                  <c:v>-9757.2671793110894</c:v>
                </c:pt>
                <c:pt idx="225">
                  <c:v>-10456.52497687285</c:v>
                </c:pt>
                <c:pt idx="226">
                  <c:v>-10070.782222367605</c:v>
                </c:pt>
                <c:pt idx="227">
                  <c:v>-10030.684800852847</c:v>
                </c:pt>
                <c:pt idx="228">
                  <c:v>-10506.015461649808</c:v>
                </c:pt>
                <c:pt idx="229">
                  <c:v>-10342.651309852659</c:v>
                </c:pt>
                <c:pt idx="230">
                  <c:v>-10592.534231789305</c:v>
                </c:pt>
                <c:pt idx="231">
                  <c:v>-10796.862044668465</c:v>
                </c:pt>
                <c:pt idx="232">
                  <c:v>-10853.951192322576</c:v>
                </c:pt>
                <c:pt idx="233">
                  <c:v>-11223.617921326488</c:v>
                </c:pt>
                <c:pt idx="234">
                  <c:v>-10878.942889029122</c:v>
                </c:pt>
                <c:pt idx="235">
                  <c:v>-10552.131384603781</c:v>
                </c:pt>
                <c:pt idx="236">
                  <c:v>-10706.677143825262</c:v>
                </c:pt>
                <c:pt idx="237">
                  <c:v>-10081.085018003501</c:v>
                </c:pt>
                <c:pt idx="238">
                  <c:v>-7706.3072664456777</c:v>
                </c:pt>
                <c:pt idx="239">
                  <c:v>-5921.3003983021254</c:v>
                </c:pt>
                <c:pt idx="240">
                  <c:v>-3904.4602950232575</c:v>
                </c:pt>
              </c:numCache>
            </c:numRef>
          </c:val>
          <c:extLst>
            <c:ext xmlns:c16="http://schemas.microsoft.com/office/drawing/2014/chart" uri="{C3380CC4-5D6E-409C-BE32-E72D297353CC}">
              <c16:uniqueId val="{00000001-D6D6-4667-B1DD-6DD1F16191A9}"/>
            </c:ext>
          </c:extLst>
        </c:ser>
        <c:dLbls>
          <c:showLegendKey val="0"/>
          <c:showVal val="0"/>
          <c:showCatName val="0"/>
          <c:showSerName val="0"/>
          <c:showPercent val="0"/>
          <c:showBubbleSize val="0"/>
        </c:dLbls>
        <c:axId val="1793607791"/>
        <c:axId val="1793615951"/>
      </c:areaChart>
      <c:barChart>
        <c:barDir val="col"/>
        <c:grouping val="clustered"/>
        <c:varyColors val="0"/>
        <c:ser>
          <c:idx val="0"/>
          <c:order val="0"/>
          <c:tx>
            <c:strRef>
              <c:f>Figure!$K$1</c:f>
              <c:strCache>
                <c:ptCount val="1"/>
                <c:pt idx="0">
                  <c:v>Hour</c:v>
                </c:pt>
              </c:strCache>
            </c:strRef>
          </c:tx>
          <c:spPr>
            <a:solidFill>
              <a:schemeClr val="accent1"/>
            </a:solidFill>
            <a:ln>
              <a:noFill/>
            </a:ln>
            <a:effectLst/>
          </c:spPr>
          <c:invertIfNegative val="0"/>
          <c:cat>
            <c:numRef>
              <c:f>Figure!$K$3:$K$242</c:f>
              <c:numCache>
                <c:formatCode>General</c:formatCode>
                <c:ptCount val="2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1</c:v>
                </c:pt>
                <c:pt idx="25">
                  <c:v>2</c:v>
                </c:pt>
                <c:pt idx="26">
                  <c:v>3</c:v>
                </c:pt>
                <c:pt idx="27">
                  <c:v>4</c:v>
                </c:pt>
                <c:pt idx="28">
                  <c:v>5</c:v>
                </c:pt>
                <c:pt idx="29">
                  <c:v>6</c:v>
                </c:pt>
                <c:pt idx="30">
                  <c:v>7</c:v>
                </c:pt>
                <c:pt idx="31">
                  <c:v>8</c:v>
                </c:pt>
                <c:pt idx="32">
                  <c:v>9</c:v>
                </c:pt>
                <c:pt idx="33">
                  <c:v>10</c:v>
                </c:pt>
                <c:pt idx="34">
                  <c:v>11</c:v>
                </c:pt>
                <c:pt idx="35">
                  <c:v>12</c:v>
                </c:pt>
                <c:pt idx="36">
                  <c:v>13</c:v>
                </c:pt>
                <c:pt idx="37">
                  <c:v>14</c:v>
                </c:pt>
                <c:pt idx="38">
                  <c:v>15</c:v>
                </c:pt>
                <c:pt idx="39">
                  <c:v>16</c:v>
                </c:pt>
                <c:pt idx="40">
                  <c:v>17</c:v>
                </c:pt>
                <c:pt idx="41">
                  <c:v>18</c:v>
                </c:pt>
                <c:pt idx="42">
                  <c:v>19</c:v>
                </c:pt>
                <c:pt idx="43">
                  <c:v>20</c:v>
                </c:pt>
                <c:pt idx="44">
                  <c:v>21</c:v>
                </c:pt>
                <c:pt idx="45">
                  <c:v>22</c:v>
                </c:pt>
                <c:pt idx="46">
                  <c:v>23</c:v>
                </c:pt>
                <c:pt idx="47">
                  <c:v>24</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1</c:v>
                </c:pt>
                <c:pt idx="73">
                  <c:v>2</c:v>
                </c:pt>
                <c:pt idx="74">
                  <c:v>3</c:v>
                </c:pt>
                <c:pt idx="75">
                  <c:v>4</c:v>
                </c:pt>
                <c:pt idx="76">
                  <c:v>5</c:v>
                </c:pt>
                <c:pt idx="77">
                  <c:v>6</c:v>
                </c:pt>
                <c:pt idx="78">
                  <c:v>7</c:v>
                </c:pt>
                <c:pt idx="79">
                  <c:v>8</c:v>
                </c:pt>
                <c:pt idx="80">
                  <c:v>9</c:v>
                </c:pt>
                <c:pt idx="81">
                  <c:v>10</c:v>
                </c:pt>
                <c:pt idx="82">
                  <c:v>11</c:v>
                </c:pt>
                <c:pt idx="83">
                  <c:v>12</c:v>
                </c:pt>
                <c:pt idx="84">
                  <c:v>13</c:v>
                </c:pt>
                <c:pt idx="85">
                  <c:v>14</c:v>
                </c:pt>
                <c:pt idx="86">
                  <c:v>15</c:v>
                </c:pt>
                <c:pt idx="87">
                  <c:v>16</c:v>
                </c:pt>
                <c:pt idx="88">
                  <c:v>17</c:v>
                </c:pt>
                <c:pt idx="89">
                  <c:v>18</c:v>
                </c:pt>
                <c:pt idx="90">
                  <c:v>19</c:v>
                </c:pt>
                <c:pt idx="91">
                  <c:v>20</c:v>
                </c:pt>
                <c:pt idx="92">
                  <c:v>21</c:v>
                </c:pt>
                <c:pt idx="93">
                  <c:v>22</c:v>
                </c:pt>
                <c:pt idx="94">
                  <c:v>23</c:v>
                </c:pt>
                <c:pt idx="95">
                  <c:v>24</c:v>
                </c:pt>
                <c:pt idx="96">
                  <c:v>1</c:v>
                </c:pt>
                <c:pt idx="97">
                  <c:v>2</c:v>
                </c:pt>
                <c:pt idx="98">
                  <c:v>3</c:v>
                </c:pt>
                <c:pt idx="99">
                  <c:v>4</c:v>
                </c:pt>
                <c:pt idx="100">
                  <c:v>5</c:v>
                </c:pt>
                <c:pt idx="101">
                  <c:v>6</c:v>
                </c:pt>
                <c:pt idx="102">
                  <c:v>7</c:v>
                </c:pt>
                <c:pt idx="103">
                  <c:v>8</c:v>
                </c:pt>
                <c:pt idx="104">
                  <c:v>9</c:v>
                </c:pt>
                <c:pt idx="105">
                  <c:v>10</c:v>
                </c:pt>
                <c:pt idx="106">
                  <c:v>11</c:v>
                </c:pt>
                <c:pt idx="107">
                  <c:v>12</c:v>
                </c:pt>
                <c:pt idx="108">
                  <c:v>13</c:v>
                </c:pt>
                <c:pt idx="109">
                  <c:v>14</c:v>
                </c:pt>
                <c:pt idx="110">
                  <c:v>15</c:v>
                </c:pt>
                <c:pt idx="111">
                  <c:v>16</c:v>
                </c:pt>
                <c:pt idx="112">
                  <c:v>17</c:v>
                </c:pt>
                <c:pt idx="113">
                  <c:v>18</c:v>
                </c:pt>
                <c:pt idx="114">
                  <c:v>19</c:v>
                </c:pt>
                <c:pt idx="115">
                  <c:v>20</c:v>
                </c:pt>
                <c:pt idx="116">
                  <c:v>21</c:v>
                </c:pt>
                <c:pt idx="117">
                  <c:v>22</c:v>
                </c:pt>
                <c:pt idx="118">
                  <c:v>23</c:v>
                </c:pt>
                <c:pt idx="119">
                  <c:v>24</c:v>
                </c:pt>
                <c:pt idx="120">
                  <c:v>1</c:v>
                </c:pt>
                <c:pt idx="121">
                  <c:v>2</c:v>
                </c:pt>
                <c:pt idx="122">
                  <c:v>3</c:v>
                </c:pt>
                <c:pt idx="123">
                  <c:v>4</c:v>
                </c:pt>
                <c:pt idx="124">
                  <c:v>5</c:v>
                </c:pt>
                <c:pt idx="125">
                  <c:v>6</c:v>
                </c:pt>
                <c:pt idx="126">
                  <c:v>7</c:v>
                </c:pt>
                <c:pt idx="127">
                  <c:v>8</c:v>
                </c:pt>
                <c:pt idx="128">
                  <c:v>9</c:v>
                </c:pt>
                <c:pt idx="129">
                  <c:v>10</c:v>
                </c:pt>
                <c:pt idx="130">
                  <c:v>11</c:v>
                </c:pt>
                <c:pt idx="131">
                  <c:v>12</c:v>
                </c:pt>
                <c:pt idx="132">
                  <c:v>13</c:v>
                </c:pt>
                <c:pt idx="133">
                  <c:v>14</c:v>
                </c:pt>
                <c:pt idx="134">
                  <c:v>15</c:v>
                </c:pt>
                <c:pt idx="135">
                  <c:v>16</c:v>
                </c:pt>
                <c:pt idx="136">
                  <c:v>17</c:v>
                </c:pt>
                <c:pt idx="137">
                  <c:v>18</c:v>
                </c:pt>
                <c:pt idx="138">
                  <c:v>19</c:v>
                </c:pt>
                <c:pt idx="139">
                  <c:v>20</c:v>
                </c:pt>
                <c:pt idx="140">
                  <c:v>21</c:v>
                </c:pt>
                <c:pt idx="141">
                  <c:v>22</c:v>
                </c:pt>
                <c:pt idx="142">
                  <c:v>23</c:v>
                </c:pt>
                <c:pt idx="143">
                  <c:v>24</c:v>
                </c:pt>
                <c:pt idx="144">
                  <c:v>1</c:v>
                </c:pt>
                <c:pt idx="145">
                  <c:v>2</c:v>
                </c:pt>
                <c:pt idx="146">
                  <c:v>3</c:v>
                </c:pt>
                <c:pt idx="147">
                  <c:v>4</c:v>
                </c:pt>
                <c:pt idx="148">
                  <c:v>5</c:v>
                </c:pt>
                <c:pt idx="149">
                  <c:v>6</c:v>
                </c:pt>
                <c:pt idx="150">
                  <c:v>7</c:v>
                </c:pt>
                <c:pt idx="151">
                  <c:v>8</c:v>
                </c:pt>
                <c:pt idx="152">
                  <c:v>9</c:v>
                </c:pt>
                <c:pt idx="153">
                  <c:v>10</c:v>
                </c:pt>
                <c:pt idx="154">
                  <c:v>11</c:v>
                </c:pt>
                <c:pt idx="155">
                  <c:v>12</c:v>
                </c:pt>
                <c:pt idx="156">
                  <c:v>13</c:v>
                </c:pt>
                <c:pt idx="157">
                  <c:v>14</c:v>
                </c:pt>
                <c:pt idx="158">
                  <c:v>15</c:v>
                </c:pt>
                <c:pt idx="159">
                  <c:v>16</c:v>
                </c:pt>
                <c:pt idx="160">
                  <c:v>17</c:v>
                </c:pt>
                <c:pt idx="161">
                  <c:v>18</c:v>
                </c:pt>
                <c:pt idx="162">
                  <c:v>19</c:v>
                </c:pt>
                <c:pt idx="163">
                  <c:v>20</c:v>
                </c:pt>
                <c:pt idx="164">
                  <c:v>21</c:v>
                </c:pt>
                <c:pt idx="165">
                  <c:v>22</c:v>
                </c:pt>
                <c:pt idx="166">
                  <c:v>23</c:v>
                </c:pt>
                <c:pt idx="167">
                  <c:v>24</c:v>
                </c:pt>
                <c:pt idx="168">
                  <c:v>1</c:v>
                </c:pt>
                <c:pt idx="169">
                  <c:v>2</c:v>
                </c:pt>
                <c:pt idx="170">
                  <c:v>3</c:v>
                </c:pt>
                <c:pt idx="171">
                  <c:v>4</c:v>
                </c:pt>
                <c:pt idx="172">
                  <c:v>5</c:v>
                </c:pt>
                <c:pt idx="173">
                  <c:v>6</c:v>
                </c:pt>
                <c:pt idx="174">
                  <c:v>7</c:v>
                </c:pt>
                <c:pt idx="175">
                  <c:v>8</c:v>
                </c:pt>
                <c:pt idx="176">
                  <c:v>9</c:v>
                </c:pt>
                <c:pt idx="177">
                  <c:v>10</c:v>
                </c:pt>
                <c:pt idx="178">
                  <c:v>11</c:v>
                </c:pt>
                <c:pt idx="179">
                  <c:v>12</c:v>
                </c:pt>
                <c:pt idx="180">
                  <c:v>13</c:v>
                </c:pt>
                <c:pt idx="181">
                  <c:v>14</c:v>
                </c:pt>
                <c:pt idx="182">
                  <c:v>15</c:v>
                </c:pt>
                <c:pt idx="183">
                  <c:v>16</c:v>
                </c:pt>
                <c:pt idx="184">
                  <c:v>17</c:v>
                </c:pt>
                <c:pt idx="185">
                  <c:v>18</c:v>
                </c:pt>
                <c:pt idx="186">
                  <c:v>19</c:v>
                </c:pt>
                <c:pt idx="187">
                  <c:v>20</c:v>
                </c:pt>
                <c:pt idx="188">
                  <c:v>21</c:v>
                </c:pt>
                <c:pt idx="189">
                  <c:v>22</c:v>
                </c:pt>
                <c:pt idx="190">
                  <c:v>23</c:v>
                </c:pt>
                <c:pt idx="191">
                  <c:v>24</c:v>
                </c:pt>
                <c:pt idx="192">
                  <c:v>1</c:v>
                </c:pt>
                <c:pt idx="193">
                  <c:v>2</c:v>
                </c:pt>
                <c:pt idx="194">
                  <c:v>3</c:v>
                </c:pt>
                <c:pt idx="195">
                  <c:v>4</c:v>
                </c:pt>
                <c:pt idx="196">
                  <c:v>5</c:v>
                </c:pt>
                <c:pt idx="197">
                  <c:v>6</c:v>
                </c:pt>
                <c:pt idx="198">
                  <c:v>7</c:v>
                </c:pt>
                <c:pt idx="199">
                  <c:v>8</c:v>
                </c:pt>
                <c:pt idx="200">
                  <c:v>9</c:v>
                </c:pt>
                <c:pt idx="201">
                  <c:v>10</c:v>
                </c:pt>
                <c:pt idx="202">
                  <c:v>11</c:v>
                </c:pt>
                <c:pt idx="203">
                  <c:v>12</c:v>
                </c:pt>
                <c:pt idx="204">
                  <c:v>13</c:v>
                </c:pt>
                <c:pt idx="205">
                  <c:v>14</c:v>
                </c:pt>
                <c:pt idx="206">
                  <c:v>15</c:v>
                </c:pt>
                <c:pt idx="207">
                  <c:v>16</c:v>
                </c:pt>
                <c:pt idx="208">
                  <c:v>17</c:v>
                </c:pt>
                <c:pt idx="209">
                  <c:v>18</c:v>
                </c:pt>
                <c:pt idx="210">
                  <c:v>19</c:v>
                </c:pt>
                <c:pt idx="211">
                  <c:v>20</c:v>
                </c:pt>
                <c:pt idx="212">
                  <c:v>21</c:v>
                </c:pt>
                <c:pt idx="213">
                  <c:v>22</c:v>
                </c:pt>
                <c:pt idx="214">
                  <c:v>23</c:v>
                </c:pt>
                <c:pt idx="215">
                  <c:v>24</c:v>
                </c:pt>
                <c:pt idx="216">
                  <c:v>1</c:v>
                </c:pt>
                <c:pt idx="217">
                  <c:v>2</c:v>
                </c:pt>
                <c:pt idx="218">
                  <c:v>3</c:v>
                </c:pt>
                <c:pt idx="219">
                  <c:v>4</c:v>
                </c:pt>
                <c:pt idx="220">
                  <c:v>5</c:v>
                </c:pt>
                <c:pt idx="221">
                  <c:v>6</c:v>
                </c:pt>
                <c:pt idx="222">
                  <c:v>7</c:v>
                </c:pt>
                <c:pt idx="223">
                  <c:v>8</c:v>
                </c:pt>
                <c:pt idx="224">
                  <c:v>9</c:v>
                </c:pt>
                <c:pt idx="225">
                  <c:v>10</c:v>
                </c:pt>
                <c:pt idx="226">
                  <c:v>11</c:v>
                </c:pt>
                <c:pt idx="227">
                  <c:v>12</c:v>
                </c:pt>
                <c:pt idx="228">
                  <c:v>13</c:v>
                </c:pt>
                <c:pt idx="229">
                  <c:v>14</c:v>
                </c:pt>
                <c:pt idx="230">
                  <c:v>15</c:v>
                </c:pt>
                <c:pt idx="231">
                  <c:v>16</c:v>
                </c:pt>
                <c:pt idx="232">
                  <c:v>17</c:v>
                </c:pt>
                <c:pt idx="233">
                  <c:v>18</c:v>
                </c:pt>
                <c:pt idx="234">
                  <c:v>19</c:v>
                </c:pt>
                <c:pt idx="235">
                  <c:v>20</c:v>
                </c:pt>
                <c:pt idx="236">
                  <c:v>21</c:v>
                </c:pt>
                <c:pt idx="237">
                  <c:v>22</c:v>
                </c:pt>
                <c:pt idx="238">
                  <c:v>23</c:v>
                </c:pt>
                <c:pt idx="239">
                  <c:v>24</c:v>
                </c:pt>
              </c:numCache>
            </c:numRef>
          </c:cat>
          <c:val>
            <c:numRef>
              <c:f>Figure!$K$2:$K$242</c:f>
              <c:numCache>
                <c:formatCode>General</c:formatCode>
                <c:ptCount val="241"/>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1</c:v>
                </c:pt>
                <c:pt idx="26">
                  <c:v>2</c:v>
                </c:pt>
                <c:pt idx="27">
                  <c:v>3</c:v>
                </c:pt>
                <c:pt idx="28">
                  <c:v>4</c:v>
                </c:pt>
                <c:pt idx="29">
                  <c:v>5</c:v>
                </c:pt>
                <c:pt idx="30">
                  <c:v>6</c:v>
                </c:pt>
                <c:pt idx="31">
                  <c:v>7</c:v>
                </c:pt>
                <c:pt idx="32">
                  <c:v>8</c:v>
                </c:pt>
                <c:pt idx="33">
                  <c:v>9</c:v>
                </c:pt>
                <c:pt idx="34">
                  <c:v>10</c:v>
                </c:pt>
                <c:pt idx="35">
                  <c:v>11</c:v>
                </c:pt>
                <c:pt idx="36">
                  <c:v>12</c:v>
                </c:pt>
                <c:pt idx="37">
                  <c:v>13</c:v>
                </c:pt>
                <c:pt idx="38">
                  <c:v>14</c:v>
                </c:pt>
                <c:pt idx="39">
                  <c:v>15</c:v>
                </c:pt>
                <c:pt idx="40">
                  <c:v>16</c:v>
                </c:pt>
                <c:pt idx="41">
                  <c:v>17</c:v>
                </c:pt>
                <c:pt idx="42">
                  <c:v>18</c:v>
                </c:pt>
                <c:pt idx="43">
                  <c:v>19</c:v>
                </c:pt>
                <c:pt idx="44">
                  <c:v>20</c:v>
                </c:pt>
                <c:pt idx="45">
                  <c:v>21</c:v>
                </c:pt>
                <c:pt idx="46">
                  <c:v>22</c:v>
                </c:pt>
                <c:pt idx="47">
                  <c:v>23</c:v>
                </c:pt>
                <c:pt idx="48">
                  <c:v>24</c:v>
                </c:pt>
                <c:pt idx="49">
                  <c:v>1</c:v>
                </c:pt>
                <c:pt idx="50">
                  <c:v>2</c:v>
                </c:pt>
                <c:pt idx="51">
                  <c:v>3</c:v>
                </c:pt>
                <c:pt idx="52">
                  <c:v>4</c:v>
                </c:pt>
                <c:pt idx="53">
                  <c:v>5</c:v>
                </c:pt>
                <c:pt idx="54">
                  <c:v>6</c:v>
                </c:pt>
                <c:pt idx="55">
                  <c:v>7</c:v>
                </c:pt>
                <c:pt idx="56">
                  <c:v>8</c:v>
                </c:pt>
                <c:pt idx="57">
                  <c:v>9</c:v>
                </c:pt>
                <c:pt idx="58">
                  <c:v>10</c:v>
                </c:pt>
                <c:pt idx="59">
                  <c:v>11</c:v>
                </c:pt>
                <c:pt idx="60">
                  <c:v>12</c:v>
                </c:pt>
                <c:pt idx="61">
                  <c:v>13</c:v>
                </c:pt>
                <c:pt idx="62">
                  <c:v>14</c:v>
                </c:pt>
                <c:pt idx="63">
                  <c:v>15</c:v>
                </c:pt>
                <c:pt idx="64">
                  <c:v>16</c:v>
                </c:pt>
                <c:pt idx="65">
                  <c:v>17</c:v>
                </c:pt>
                <c:pt idx="66">
                  <c:v>18</c:v>
                </c:pt>
                <c:pt idx="67">
                  <c:v>19</c:v>
                </c:pt>
                <c:pt idx="68">
                  <c:v>20</c:v>
                </c:pt>
                <c:pt idx="69">
                  <c:v>21</c:v>
                </c:pt>
                <c:pt idx="70">
                  <c:v>22</c:v>
                </c:pt>
                <c:pt idx="71">
                  <c:v>23</c:v>
                </c:pt>
                <c:pt idx="72">
                  <c:v>24</c:v>
                </c:pt>
                <c:pt idx="73">
                  <c:v>1</c:v>
                </c:pt>
                <c:pt idx="74">
                  <c:v>2</c:v>
                </c:pt>
                <c:pt idx="75">
                  <c:v>3</c:v>
                </c:pt>
                <c:pt idx="76">
                  <c:v>4</c:v>
                </c:pt>
                <c:pt idx="77">
                  <c:v>5</c:v>
                </c:pt>
                <c:pt idx="78">
                  <c:v>6</c:v>
                </c:pt>
                <c:pt idx="79">
                  <c:v>7</c:v>
                </c:pt>
                <c:pt idx="80">
                  <c:v>8</c:v>
                </c:pt>
                <c:pt idx="81">
                  <c:v>9</c:v>
                </c:pt>
                <c:pt idx="82">
                  <c:v>10</c:v>
                </c:pt>
                <c:pt idx="83">
                  <c:v>11</c:v>
                </c:pt>
                <c:pt idx="84">
                  <c:v>12</c:v>
                </c:pt>
                <c:pt idx="85">
                  <c:v>13</c:v>
                </c:pt>
                <c:pt idx="86">
                  <c:v>14</c:v>
                </c:pt>
                <c:pt idx="87">
                  <c:v>15</c:v>
                </c:pt>
                <c:pt idx="88">
                  <c:v>16</c:v>
                </c:pt>
                <c:pt idx="89">
                  <c:v>17</c:v>
                </c:pt>
                <c:pt idx="90">
                  <c:v>18</c:v>
                </c:pt>
                <c:pt idx="91">
                  <c:v>19</c:v>
                </c:pt>
                <c:pt idx="92">
                  <c:v>20</c:v>
                </c:pt>
                <c:pt idx="93">
                  <c:v>21</c:v>
                </c:pt>
                <c:pt idx="94">
                  <c:v>22</c:v>
                </c:pt>
                <c:pt idx="95">
                  <c:v>23</c:v>
                </c:pt>
                <c:pt idx="96">
                  <c:v>24</c:v>
                </c:pt>
                <c:pt idx="97">
                  <c:v>1</c:v>
                </c:pt>
                <c:pt idx="98">
                  <c:v>2</c:v>
                </c:pt>
                <c:pt idx="99">
                  <c:v>3</c:v>
                </c:pt>
                <c:pt idx="100">
                  <c:v>4</c:v>
                </c:pt>
                <c:pt idx="101">
                  <c:v>5</c:v>
                </c:pt>
                <c:pt idx="102">
                  <c:v>6</c:v>
                </c:pt>
                <c:pt idx="103">
                  <c:v>7</c:v>
                </c:pt>
                <c:pt idx="104">
                  <c:v>8</c:v>
                </c:pt>
                <c:pt idx="105">
                  <c:v>9</c:v>
                </c:pt>
                <c:pt idx="106">
                  <c:v>10</c:v>
                </c:pt>
                <c:pt idx="107">
                  <c:v>11</c:v>
                </c:pt>
                <c:pt idx="108">
                  <c:v>12</c:v>
                </c:pt>
                <c:pt idx="109">
                  <c:v>13</c:v>
                </c:pt>
                <c:pt idx="110">
                  <c:v>14</c:v>
                </c:pt>
                <c:pt idx="111">
                  <c:v>15</c:v>
                </c:pt>
                <c:pt idx="112">
                  <c:v>16</c:v>
                </c:pt>
                <c:pt idx="113">
                  <c:v>17</c:v>
                </c:pt>
                <c:pt idx="114">
                  <c:v>18</c:v>
                </c:pt>
                <c:pt idx="115">
                  <c:v>19</c:v>
                </c:pt>
                <c:pt idx="116">
                  <c:v>20</c:v>
                </c:pt>
                <c:pt idx="117">
                  <c:v>21</c:v>
                </c:pt>
                <c:pt idx="118">
                  <c:v>22</c:v>
                </c:pt>
                <c:pt idx="119">
                  <c:v>23</c:v>
                </c:pt>
                <c:pt idx="120">
                  <c:v>24</c:v>
                </c:pt>
                <c:pt idx="121">
                  <c:v>1</c:v>
                </c:pt>
                <c:pt idx="122">
                  <c:v>2</c:v>
                </c:pt>
                <c:pt idx="123">
                  <c:v>3</c:v>
                </c:pt>
                <c:pt idx="124">
                  <c:v>4</c:v>
                </c:pt>
                <c:pt idx="125">
                  <c:v>5</c:v>
                </c:pt>
                <c:pt idx="126">
                  <c:v>6</c:v>
                </c:pt>
                <c:pt idx="127">
                  <c:v>7</c:v>
                </c:pt>
                <c:pt idx="128">
                  <c:v>8</c:v>
                </c:pt>
                <c:pt idx="129">
                  <c:v>9</c:v>
                </c:pt>
                <c:pt idx="130">
                  <c:v>10</c:v>
                </c:pt>
                <c:pt idx="131">
                  <c:v>11</c:v>
                </c:pt>
                <c:pt idx="132">
                  <c:v>12</c:v>
                </c:pt>
                <c:pt idx="133">
                  <c:v>13</c:v>
                </c:pt>
                <c:pt idx="134">
                  <c:v>14</c:v>
                </c:pt>
                <c:pt idx="135">
                  <c:v>15</c:v>
                </c:pt>
                <c:pt idx="136">
                  <c:v>16</c:v>
                </c:pt>
                <c:pt idx="137">
                  <c:v>17</c:v>
                </c:pt>
                <c:pt idx="138">
                  <c:v>18</c:v>
                </c:pt>
                <c:pt idx="139">
                  <c:v>19</c:v>
                </c:pt>
                <c:pt idx="140">
                  <c:v>20</c:v>
                </c:pt>
                <c:pt idx="141">
                  <c:v>21</c:v>
                </c:pt>
                <c:pt idx="142">
                  <c:v>22</c:v>
                </c:pt>
                <c:pt idx="143">
                  <c:v>23</c:v>
                </c:pt>
                <c:pt idx="144">
                  <c:v>24</c:v>
                </c:pt>
                <c:pt idx="145">
                  <c:v>1</c:v>
                </c:pt>
                <c:pt idx="146">
                  <c:v>2</c:v>
                </c:pt>
                <c:pt idx="147">
                  <c:v>3</c:v>
                </c:pt>
                <c:pt idx="148">
                  <c:v>4</c:v>
                </c:pt>
                <c:pt idx="149">
                  <c:v>5</c:v>
                </c:pt>
                <c:pt idx="150">
                  <c:v>6</c:v>
                </c:pt>
                <c:pt idx="151">
                  <c:v>7</c:v>
                </c:pt>
                <c:pt idx="152">
                  <c:v>8</c:v>
                </c:pt>
                <c:pt idx="153">
                  <c:v>9</c:v>
                </c:pt>
                <c:pt idx="154">
                  <c:v>10</c:v>
                </c:pt>
                <c:pt idx="155">
                  <c:v>11</c:v>
                </c:pt>
                <c:pt idx="156">
                  <c:v>12</c:v>
                </c:pt>
                <c:pt idx="157">
                  <c:v>13</c:v>
                </c:pt>
                <c:pt idx="158">
                  <c:v>14</c:v>
                </c:pt>
                <c:pt idx="159">
                  <c:v>15</c:v>
                </c:pt>
                <c:pt idx="160">
                  <c:v>16</c:v>
                </c:pt>
                <c:pt idx="161">
                  <c:v>17</c:v>
                </c:pt>
                <c:pt idx="162">
                  <c:v>18</c:v>
                </c:pt>
                <c:pt idx="163">
                  <c:v>19</c:v>
                </c:pt>
                <c:pt idx="164">
                  <c:v>20</c:v>
                </c:pt>
                <c:pt idx="165">
                  <c:v>21</c:v>
                </c:pt>
                <c:pt idx="166">
                  <c:v>22</c:v>
                </c:pt>
                <c:pt idx="167">
                  <c:v>23</c:v>
                </c:pt>
                <c:pt idx="168">
                  <c:v>24</c:v>
                </c:pt>
                <c:pt idx="169">
                  <c:v>1</c:v>
                </c:pt>
                <c:pt idx="170">
                  <c:v>2</c:v>
                </c:pt>
                <c:pt idx="171">
                  <c:v>3</c:v>
                </c:pt>
                <c:pt idx="172">
                  <c:v>4</c:v>
                </c:pt>
                <c:pt idx="173">
                  <c:v>5</c:v>
                </c:pt>
                <c:pt idx="174">
                  <c:v>6</c:v>
                </c:pt>
                <c:pt idx="175">
                  <c:v>7</c:v>
                </c:pt>
                <c:pt idx="176">
                  <c:v>8</c:v>
                </c:pt>
                <c:pt idx="177">
                  <c:v>9</c:v>
                </c:pt>
                <c:pt idx="178">
                  <c:v>10</c:v>
                </c:pt>
                <c:pt idx="179">
                  <c:v>11</c:v>
                </c:pt>
                <c:pt idx="180">
                  <c:v>12</c:v>
                </c:pt>
                <c:pt idx="181">
                  <c:v>13</c:v>
                </c:pt>
                <c:pt idx="182">
                  <c:v>14</c:v>
                </c:pt>
                <c:pt idx="183">
                  <c:v>15</c:v>
                </c:pt>
                <c:pt idx="184">
                  <c:v>16</c:v>
                </c:pt>
                <c:pt idx="185">
                  <c:v>17</c:v>
                </c:pt>
                <c:pt idx="186">
                  <c:v>18</c:v>
                </c:pt>
                <c:pt idx="187">
                  <c:v>19</c:v>
                </c:pt>
                <c:pt idx="188">
                  <c:v>20</c:v>
                </c:pt>
                <c:pt idx="189">
                  <c:v>21</c:v>
                </c:pt>
                <c:pt idx="190">
                  <c:v>22</c:v>
                </c:pt>
                <c:pt idx="191">
                  <c:v>23</c:v>
                </c:pt>
                <c:pt idx="192">
                  <c:v>24</c:v>
                </c:pt>
                <c:pt idx="193">
                  <c:v>1</c:v>
                </c:pt>
                <c:pt idx="194">
                  <c:v>2</c:v>
                </c:pt>
                <c:pt idx="195">
                  <c:v>3</c:v>
                </c:pt>
                <c:pt idx="196">
                  <c:v>4</c:v>
                </c:pt>
                <c:pt idx="197">
                  <c:v>5</c:v>
                </c:pt>
                <c:pt idx="198">
                  <c:v>6</c:v>
                </c:pt>
                <c:pt idx="199">
                  <c:v>7</c:v>
                </c:pt>
                <c:pt idx="200">
                  <c:v>8</c:v>
                </c:pt>
                <c:pt idx="201">
                  <c:v>9</c:v>
                </c:pt>
                <c:pt idx="202">
                  <c:v>10</c:v>
                </c:pt>
                <c:pt idx="203">
                  <c:v>11</c:v>
                </c:pt>
                <c:pt idx="204">
                  <c:v>12</c:v>
                </c:pt>
                <c:pt idx="205">
                  <c:v>13</c:v>
                </c:pt>
                <c:pt idx="206">
                  <c:v>14</c:v>
                </c:pt>
                <c:pt idx="207">
                  <c:v>15</c:v>
                </c:pt>
                <c:pt idx="208">
                  <c:v>16</c:v>
                </c:pt>
                <c:pt idx="209">
                  <c:v>17</c:v>
                </c:pt>
                <c:pt idx="210">
                  <c:v>18</c:v>
                </c:pt>
                <c:pt idx="211">
                  <c:v>19</c:v>
                </c:pt>
                <c:pt idx="212">
                  <c:v>20</c:v>
                </c:pt>
                <c:pt idx="213">
                  <c:v>21</c:v>
                </c:pt>
                <c:pt idx="214">
                  <c:v>22</c:v>
                </c:pt>
                <c:pt idx="215">
                  <c:v>23</c:v>
                </c:pt>
                <c:pt idx="216">
                  <c:v>24</c:v>
                </c:pt>
                <c:pt idx="217">
                  <c:v>1</c:v>
                </c:pt>
                <c:pt idx="218">
                  <c:v>2</c:v>
                </c:pt>
                <c:pt idx="219">
                  <c:v>3</c:v>
                </c:pt>
                <c:pt idx="220">
                  <c:v>4</c:v>
                </c:pt>
                <c:pt idx="221">
                  <c:v>5</c:v>
                </c:pt>
                <c:pt idx="222">
                  <c:v>6</c:v>
                </c:pt>
                <c:pt idx="223">
                  <c:v>7</c:v>
                </c:pt>
                <c:pt idx="224">
                  <c:v>8</c:v>
                </c:pt>
                <c:pt idx="225">
                  <c:v>9</c:v>
                </c:pt>
                <c:pt idx="226">
                  <c:v>10</c:v>
                </c:pt>
                <c:pt idx="227">
                  <c:v>11</c:v>
                </c:pt>
                <c:pt idx="228">
                  <c:v>12</c:v>
                </c:pt>
                <c:pt idx="229">
                  <c:v>13</c:v>
                </c:pt>
                <c:pt idx="230">
                  <c:v>14</c:v>
                </c:pt>
                <c:pt idx="231">
                  <c:v>15</c:v>
                </c:pt>
                <c:pt idx="232">
                  <c:v>16</c:v>
                </c:pt>
                <c:pt idx="233">
                  <c:v>17</c:v>
                </c:pt>
                <c:pt idx="234">
                  <c:v>18</c:v>
                </c:pt>
                <c:pt idx="235">
                  <c:v>19</c:v>
                </c:pt>
                <c:pt idx="236">
                  <c:v>20</c:v>
                </c:pt>
                <c:pt idx="237">
                  <c:v>21</c:v>
                </c:pt>
                <c:pt idx="238">
                  <c:v>22</c:v>
                </c:pt>
                <c:pt idx="239">
                  <c:v>23</c:v>
                </c:pt>
                <c:pt idx="240">
                  <c:v>24</c:v>
                </c:pt>
              </c:numCache>
            </c:numRef>
          </c:val>
          <c:extLst>
            <c:ext xmlns:c16="http://schemas.microsoft.com/office/drawing/2014/chart" uri="{C3380CC4-5D6E-409C-BE32-E72D297353CC}">
              <c16:uniqueId val="{00000002-D6D6-4667-B1DD-6DD1F16191A9}"/>
            </c:ext>
          </c:extLst>
        </c:ser>
        <c:dLbls>
          <c:showLegendKey val="0"/>
          <c:showVal val="0"/>
          <c:showCatName val="0"/>
          <c:showSerName val="0"/>
          <c:showPercent val="0"/>
          <c:showBubbleSize val="0"/>
        </c:dLbls>
        <c:gapWidth val="219"/>
        <c:overlap val="-27"/>
        <c:axId val="1793607791"/>
        <c:axId val="1793615951"/>
      </c:barChart>
      <c:lineChart>
        <c:grouping val="standard"/>
        <c:varyColors val="0"/>
        <c:ser>
          <c:idx val="3"/>
          <c:order val="3"/>
          <c:tx>
            <c:strRef>
              <c:f>Figure!$N$1</c:f>
              <c:strCache>
                <c:ptCount val="1"/>
                <c:pt idx="0">
                  <c:v>Charge/Discharge</c:v>
                </c:pt>
              </c:strCache>
            </c:strRef>
          </c:tx>
          <c:spPr>
            <a:ln w="28575" cap="rnd">
              <a:solidFill>
                <a:schemeClr val="accent4"/>
              </a:solidFill>
              <a:round/>
            </a:ln>
            <a:effectLst/>
          </c:spPr>
          <c:marker>
            <c:symbol val="none"/>
          </c:marker>
          <c:val>
            <c:numRef>
              <c:f>Figure!$N$2:$N$242</c:f>
              <c:numCache>
                <c:formatCode>#,##0</c:formatCode>
                <c:ptCount val="241"/>
                <c:pt idx="1">
                  <c:v>3500</c:v>
                </c:pt>
                <c:pt idx="2">
                  <c:v>2675</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-1307.8756552993254</c:v>
                </c:pt>
                <c:pt idx="65">
                  <c:v>-3385.6748676699917</c:v>
                </c:pt>
                <c:pt idx="66">
                  <c:v>-1606.4494770306828</c:v>
                </c:pt>
                <c:pt idx="67">
                  <c:v>0</c:v>
                </c:pt>
                <c:pt idx="68">
                  <c:v>0</c:v>
                </c:pt>
                <c:pt idx="69">
                  <c:v>0</c:v>
                </c:pt>
                <c:pt idx="70">
                  <c:v>0</c:v>
                </c:pt>
                <c:pt idx="71">
                  <c:v>0</c:v>
                </c:pt>
                <c:pt idx="72">
                  <c:v>0</c:v>
                </c:pt>
                <c:pt idx="73">
                  <c:v>0</c:v>
                </c:pt>
                <c:pt idx="74">
                  <c:v>0</c:v>
                </c:pt>
                <c:pt idx="75">
                  <c:v>0</c:v>
                </c:pt>
                <c:pt idx="76">
                  <c:v>0</c:v>
                </c:pt>
                <c:pt idx="77">
                  <c:v>1000.9569558378953</c:v>
                </c:pt>
                <c:pt idx="78">
                  <c:v>1609.3352714533139</c:v>
                </c:pt>
                <c:pt idx="79">
                  <c:v>416.15823341155374</c:v>
                </c:pt>
                <c:pt idx="80">
                  <c:v>-54.398276100277144</c:v>
                </c:pt>
                <c:pt idx="81">
                  <c:v>2348.6144545747011</c:v>
                </c:pt>
                <c:pt idx="82">
                  <c:v>979.33336082281312</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-950.67264505433013</c:v>
                </c:pt>
                <c:pt idx="122">
                  <c:v>-1686.6869578448495</c:v>
                </c:pt>
                <c:pt idx="123">
                  <c:v>-1853.2418069252435</c:v>
                </c:pt>
                <c:pt idx="124">
                  <c:v>-1809.3985901755768</c:v>
                </c:pt>
                <c:pt idx="125">
                  <c:v>0</c:v>
                </c:pt>
                <c:pt idx="126">
                  <c:v>0</c:v>
                </c:pt>
                <c:pt idx="127">
                  <c:v>0</c:v>
                </c:pt>
                <c:pt idx="128">
                  <c:v>0</c:v>
                </c:pt>
                <c:pt idx="129">
                  <c:v>0</c:v>
                </c:pt>
                <c:pt idx="130">
                  <c:v>0</c:v>
                </c:pt>
                <c:pt idx="131">
                  <c:v>0</c:v>
                </c:pt>
                <c:pt idx="132">
                  <c:v>0</c:v>
                </c:pt>
                <c:pt idx="133">
                  <c:v>0</c:v>
                </c:pt>
                <c:pt idx="134">
                  <c:v>0</c:v>
                </c:pt>
                <c:pt idx="135">
                  <c:v>0</c:v>
                </c:pt>
                <c:pt idx="136">
                  <c:v>0</c:v>
                </c:pt>
                <c:pt idx="137">
                  <c:v>525.85391816866832</c:v>
                </c:pt>
                <c:pt idx="138">
                  <c:v>2147.5319549230262</c:v>
                </c:pt>
                <c:pt idx="139">
                  <c:v>3007.8804034488367</c:v>
                </c:pt>
                <c:pt idx="140">
                  <c:v>618.73372345946882</c:v>
                </c:pt>
                <c:pt idx="141">
                  <c:v>0</c:v>
                </c:pt>
                <c:pt idx="142">
                  <c:v>0</c:v>
                </c:pt>
                <c:pt idx="143">
                  <c:v>0</c:v>
                </c:pt>
                <c:pt idx="144">
                  <c:v>0</c:v>
                </c:pt>
                <c:pt idx="145">
                  <c:v>0</c:v>
                </c:pt>
                <c:pt idx="146">
                  <c:v>0</c:v>
                </c:pt>
                <c:pt idx="147">
                  <c:v>0</c:v>
                </c:pt>
                <c:pt idx="148">
                  <c:v>0</c:v>
                </c:pt>
                <c:pt idx="149">
                  <c:v>0</c:v>
                </c:pt>
                <c:pt idx="150">
                  <c:v>0</c:v>
                </c:pt>
                <c:pt idx="151">
                  <c:v>-1968.8663969384852</c:v>
                </c:pt>
                <c:pt idx="152">
                  <c:v>-3039.5509135838211</c:v>
                </c:pt>
                <c:pt idx="153">
                  <c:v>-1291.5826894776937</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639.31080981192827</c:v>
                </c:pt>
                <c:pt idx="168">
                  <c:v>2665.7888914421983</c:v>
                </c:pt>
                <c:pt idx="169">
                  <c:v>2994.9002987458734</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-2450.6107091472713</c:v>
                </c:pt>
                <c:pt idx="200">
                  <c:v>-3500</c:v>
                </c:pt>
                <c:pt idx="201">
                  <c:v>-349.38929085272866</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numCache>
            </c:numRef>
          </c:val>
          <c:smooth val="0"/>
          <c:extLst>
            <c:ext xmlns:c16="http://schemas.microsoft.com/office/drawing/2014/chart" uri="{C3380CC4-5D6E-409C-BE32-E72D297353CC}">
              <c16:uniqueId val="{00000003-D6D6-4667-B1DD-6DD1F16191A9}"/>
            </c:ext>
          </c:extLst>
        </c:ser>
        <c:ser>
          <c:idx val="4"/>
          <c:order val="4"/>
          <c:tx>
            <c:strRef>
              <c:f>Figure!$O$1</c:f>
              <c:strCache>
                <c:ptCount val="1"/>
                <c:pt idx="0">
                  <c:v>ES State</c:v>
                </c:pt>
              </c:strCache>
            </c:strRef>
          </c:tx>
          <c:spPr>
            <a:ln w="28575" cap="rnd">
              <a:solidFill>
                <a:schemeClr val="accent5">
                  <a:lumMod val="75000"/>
                </a:schemeClr>
              </a:solidFill>
              <a:round/>
            </a:ln>
            <a:effectLst/>
          </c:spPr>
          <c:marker>
            <c:symbol val="none"/>
          </c:marker>
          <c:val>
            <c:numRef>
              <c:f>Figure!$O$2:$O$242</c:f>
              <c:numCache>
                <c:formatCode>#,##0</c:formatCode>
                <c:ptCount val="241"/>
                <c:pt idx="0" formatCode="General">
                  <c:v>1000</c:v>
                </c:pt>
                <c:pt idx="1">
                  <c:v>4500</c:v>
                </c:pt>
                <c:pt idx="2">
                  <c:v>7000</c:v>
                </c:pt>
                <c:pt idx="3">
                  <c:v>7000</c:v>
                </c:pt>
                <c:pt idx="4">
                  <c:v>7000</c:v>
                </c:pt>
                <c:pt idx="5">
                  <c:v>7000</c:v>
                </c:pt>
                <c:pt idx="6">
                  <c:v>7000</c:v>
                </c:pt>
                <c:pt idx="7">
                  <c:v>7000</c:v>
                </c:pt>
                <c:pt idx="8">
                  <c:v>7000</c:v>
                </c:pt>
                <c:pt idx="9">
                  <c:v>7000</c:v>
                </c:pt>
                <c:pt idx="10">
                  <c:v>7000</c:v>
                </c:pt>
                <c:pt idx="11">
                  <c:v>7000</c:v>
                </c:pt>
                <c:pt idx="12">
                  <c:v>7000</c:v>
                </c:pt>
                <c:pt idx="13">
                  <c:v>7000</c:v>
                </c:pt>
                <c:pt idx="14">
                  <c:v>7000</c:v>
                </c:pt>
                <c:pt idx="15">
                  <c:v>7000</c:v>
                </c:pt>
                <c:pt idx="16">
                  <c:v>7000</c:v>
                </c:pt>
                <c:pt idx="17">
                  <c:v>7000</c:v>
                </c:pt>
                <c:pt idx="18">
                  <c:v>7000</c:v>
                </c:pt>
                <c:pt idx="19">
                  <c:v>7000</c:v>
                </c:pt>
                <c:pt idx="20">
                  <c:v>7000</c:v>
                </c:pt>
                <c:pt idx="21">
                  <c:v>7000</c:v>
                </c:pt>
                <c:pt idx="22">
                  <c:v>7000</c:v>
                </c:pt>
                <c:pt idx="23">
                  <c:v>7000</c:v>
                </c:pt>
                <c:pt idx="24">
                  <c:v>7000</c:v>
                </c:pt>
                <c:pt idx="25">
                  <c:v>7000</c:v>
                </c:pt>
                <c:pt idx="26">
                  <c:v>7000</c:v>
                </c:pt>
                <c:pt idx="27">
                  <c:v>7000</c:v>
                </c:pt>
                <c:pt idx="28">
                  <c:v>7000</c:v>
                </c:pt>
                <c:pt idx="29">
                  <c:v>7000</c:v>
                </c:pt>
                <c:pt idx="30">
                  <c:v>7000</c:v>
                </c:pt>
                <c:pt idx="31">
                  <c:v>7000</c:v>
                </c:pt>
                <c:pt idx="32">
                  <c:v>7000</c:v>
                </c:pt>
                <c:pt idx="33">
                  <c:v>7000</c:v>
                </c:pt>
                <c:pt idx="34">
                  <c:v>7000</c:v>
                </c:pt>
                <c:pt idx="35">
                  <c:v>7000</c:v>
                </c:pt>
                <c:pt idx="36">
                  <c:v>7000</c:v>
                </c:pt>
                <c:pt idx="37">
                  <c:v>7000</c:v>
                </c:pt>
                <c:pt idx="38">
                  <c:v>7000</c:v>
                </c:pt>
                <c:pt idx="39">
                  <c:v>7000</c:v>
                </c:pt>
                <c:pt idx="40">
                  <c:v>7000</c:v>
                </c:pt>
                <c:pt idx="41">
                  <c:v>7000</c:v>
                </c:pt>
                <c:pt idx="42">
                  <c:v>7000</c:v>
                </c:pt>
                <c:pt idx="43">
                  <c:v>7000</c:v>
                </c:pt>
                <c:pt idx="44">
                  <c:v>7000</c:v>
                </c:pt>
                <c:pt idx="45">
                  <c:v>7000</c:v>
                </c:pt>
                <c:pt idx="46">
                  <c:v>7000</c:v>
                </c:pt>
                <c:pt idx="47">
                  <c:v>7000</c:v>
                </c:pt>
                <c:pt idx="48">
                  <c:v>7000</c:v>
                </c:pt>
                <c:pt idx="49">
                  <c:v>7000</c:v>
                </c:pt>
                <c:pt idx="50">
                  <c:v>7000</c:v>
                </c:pt>
                <c:pt idx="51">
                  <c:v>7000</c:v>
                </c:pt>
                <c:pt idx="52">
                  <c:v>7000</c:v>
                </c:pt>
                <c:pt idx="53">
                  <c:v>7000</c:v>
                </c:pt>
                <c:pt idx="54">
                  <c:v>7000</c:v>
                </c:pt>
                <c:pt idx="55">
                  <c:v>7000</c:v>
                </c:pt>
                <c:pt idx="56">
                  <c:v>7000</c:v>
                </c:pt>
                <c:pt idx="57">
                  <c:v>7000</c:v>
                </c:pt>
                <c:pt idx="58">
                  <c:v>7000</c:v>
                </c:pt>
                <c:pt idx="59">
                  <c:v>7000</c:v>
                </c:pt>
                <c:pt idx="60">
                  <c:v>7000</c:v>
                </c:pt>
                <c:pt idx="61">
                  <c:v>7000</c:v>
                </c:pt>
                <c:pt idx="62">
                  <c:v>7000</c:v>
                </c:pt>
                <c:pt idx="63">
                  <c:v>7000</c:v>
                </c:pt>
                <c:pt idx="64">
                  <c:v>5692.1243447006746</c:v>
                </c:pt>
                <c:pt idx="65">
                  <c:v>2306.4494770306828</c:v>
                </c:pt>
                <c:pt idx="66">
                  <c:v>700</c:v>
                </c:pt>
                <c:pt idx="67">
                  <c:v>700</c:v>
                </c:pt>
                <c:pt idx="68">
                  <c:v>700</c:v>
                </c:pt>
                <c:pt idx="69">
                  <c:v>700</c:v>
                </c:pt>
                <c:pt idx="70">
                  <c:v>700</c:v>
                </c:pt>
                <c:pt idx="71">
                  <c:v>700</c:v>
                </c:pt>
                <c:pt idx="72">
                  <c:v>700</c:v>
                </c:pt>
                <c:pt idx="73">
                  <c:v>700</c:v>
                </c:pt>
                <c:pt idx="74">
                  <c:v>700</c:v>
                </c:pt>
                <c:pt idx="75">
                  <c:v>700</c:v>
                </c:pt>
                <c:pt idx="76">
                  <c:v>700</c:v>
                </c:pt>
                <c:pt idx="77">
                  <c:v>1700.9569558378953</c:v>
                </c:pt>
                <c:pt idx="78">
                  <c:v>3310.2922272912092</c:v>
                </c:pt>
                <c:pt idx="79">
                  <c:v>3726.4504607027629</c:v>
                </c:pt>
                <c:pt idx="80">
                  <c:v>3672.0521846024858</c:v>
                </c:pt>
                <c:pt idx="81">
                  <c:v>6020.6666391771869</c:v>
                </c:pt>
                <c:pt idx="82">
                  <c:v>7000</c:v>
                </c:pt>
                <c:pt idx="83">
                  <c:v>7000</c:v>
                </c:pt>
                <c:pt idx="84">
                  <c:v>7000</c:v>
                </c:pt>
                <c:pt idx="85">
                  <c:v>7000</c:v>
                </c:pt>
                <c:pt idx="86">
                  <c:v>7000</c:v>
                </c:pt>
                <c:pt idx="87">
                  <c:v>7000</c:v>
                </c:pt>
                <c:pt idx="88">
                  <c:v>7000</c:v>
                </c:pt>
                <c:pt idx="89">
                  <c:v>7000</c:v>
                </c:pt>
                <c:pt idx="90">
                  <c:v>7000</c:v>
                </c:pt>
                <c:pt idx="91">
                  <c:v>7000</c:v>
                </c:pt>
                <c:pt idx="92">
                  <c:v>7000</c:v>
                </c:pt>
                <c:pt idx="93">
                  <c:v>7000</c:v>
                </c:pt>
                <c:pt idx="94">
                  <c:v>7000</c:v>
                </c:pt>
                <c:pt idx="95">
                  <c:v>7000</c:v>
                </c:pt>
                <c:pt idx="96">
                  <c:v>7000</c:v>
                </c:pt>
                <c:pt idx="97">
                  <c:v>7000</c:v>
                </c:pt>
                <c:pt idx="98">
                  <c:v>7000</c:v>
                </c:pt>
                <c:pt idx="99">
                  <c:v>7000</c:v>
                </c:pt>
                <c:pt idx="100">
                  <c:v>7000</c:v>
                </c:pt>
                <c:pt idx="101">
                  <c:v>7000</c:v>
                </c:pt>
                <c:pt idx="102">
                  <c:v>7000</c:v>
                </c:pt>
                <c:pt idx="103">
                  <c:v>7000</c:v>
                </c:pt>
                <c:pt idx="104">
                  <c:v>7000</c:v>
                </c:pt>
                <c:pt idx="105">
                  <c:v>7000</c:v>
                </c:pt>
                <c:pt idx="106">
                  <c:v>7000</c:v>
                </c:pt>
                <c:pt idx="107">
                  <c:v>7000</c:v>
                </c:pt>
                <c:pt idx="108">
                  <c:v>7000</c:v>
                </c:pt>
                <c:pt idx="109">
                  <c:v>7000</c:v>
                </c:pt>
                <c:pt idx="110">
                  <c:v>7000</c:v>
                </c:pt>
                <c:pt idx="111">
                  <c:v>7000</c:v>
                </c:pt>
                <c:pt idx="112">
                  <c:v>7000</c:v>
                </c:pt>
                <c:pt idx="113">
                  <c:v>7000</c:v>
                </c:pt>
                <c:pt idx="114">
                  <c:v>7000</c:v>
                </c:pt>
                <c:pt idx="115">
                  <c:v>7000</c:v>
                </c:pt>
                <c:pt idx="116">
                  <c:v>7000</c:v>
                </c:pt>
                <c:pt idx="117">
                  <c:v>7000</c:v>
                </c:pt>
                <c:pt idx="118">
                  <c:v>7000</c:v>
                </c:pt>
                <c:pt idx="119">
                  <c:v>7000</c:v>
                </c:pt>
                <c:pt idx="120">
                  <c:v>7000</c:v>
                </c:pt>
                <c:pt idx="121">
                  <c:v>6049.3273549456699</c:v>
                </c:pt>
                <c:pt idx="122">
                  <c:v>4362.6403971008203</c:v>
                </c:pt>
                <c:pt idx="123">
                  <c:v>2509.3985901755768</c:v>
                </c:pt>
                <c:pt idx="124">
                  <c:v>700</c:v>
                </c:pt>
                <c:pt idx="125">
                  <c:v>700</c:v>
                </c:pt>
                <c:pt idx="126">
                  <c:v>700</c:v>
                </c:pt>
                <c:pt idx="127">
                  <c:v>700</c:v>
                </c:pt>
                <c:pt idx="128">
                  <c:v>700</c:v>
                </c:pt>
                <c:pt idx="129">
                  <c:v>700</c:v>
                </c:pt>
                <c:pt idx="130">
                  <c:v>700</c:v>
                </c:pt>
                <c:pt idx="131">
                  <c:v>700</c:v>
                </c:pt>
                <c:pt idx="132">
                  <c:v>700</c:v>
                </c:pt>
                <c:pt idx="133">
                  <c:v>700</c:v>
                </c:pt>
                <c:pt idx="134">
                  <c:v>700</c:v>
                </c:pt>
                <c:pt idx="135">
                  <c:v>700</c:v>
                </c:pt>
                <c:pt idx="136">
                  <c:v>700</c:v>
                </c:pt>
                <c:pt idx="137">
                  <c:v>1225.8539181686683</c:v>
                </c:pt>
                <c:pt idx="138">
                  <c:v>3373.3858730916945</c:v>
                </c:pt>
                <c:pt idx="139">
                  <c:v>6381.2662765405312</c:v>
                </c:pt>
                <c:pt idx="140">
                  <c:v>7000</c:v>
                </c:pt>
                <c:pt idx="141">
                  <c:v>7000</c:v>
                </c:pt>
                <c:pt idx="142">
                  <c:v>7000</c:v>
                </c:pt>
                <c:pt idx="143">
                  <c:v>7000</c:v>
                </c:pt>
                <c:pt idx="144">
                  <c:v>7000</c:v>
                </c:pt>
                <c:pt idx="145">
                  <c:v>7000</c:v>
                </c:pt>
                <c:pt idx="146">
                  <c:v>7000</c:v>
                </c:pt>
                <c:pt idx="147">
                  <c:v>7000</c:v>
                </c:pt>
                <c:pt idx="148">
                  <c:v>7000</c:v>
                </c:pt>
                <c:pt idx="149">
                  <c:v>7000</c:v>
                </c:pt>
                <c:pt idx="150">
                  <c:v>7000</c:v>
                </c:pt>
                <c:pt idx="151">
                  <c:v>5031.1336030615148</c:v>
                </c:pt>
                <c:pt idx="152">
                  <c:v>1991.5826894776937</c:v>
                </c:pt>
                <c:pt idx="153">
                  <c:v>700</c:v>
                </c:pt>
                <c:pt idx="154">
                  <c:v>700</c:v>
                </c:pt>
                <c:pt idx="155">
                  <c:v>700</c:v>
                </c:pt>
                <c:pt idx="156">
                  <c:v>700</c:v>
                </c:pt>
                <c:pt idx="157">
                  <c:v>700</c:v>
                </c:pt>
                <c:pt idx="158">
                  <c:v>700</c:v>
                </c:pt>
                <c:pt idx="159">
                  <c:v>700</c:v>
                </c:pt>
                <c:pt idx="160">
                  <c:v>700</c:v>
                </c:pt>
                <c:pt idx="161">
                  <c:v>700</c:v>
                </c:pt>
                <c:pt idx="162">
                  <c:v>700</c:v>
                </c:pt>
                <c:pt idx="163">
                  <c:v>700</c:v>
                </c:pt>
                <c:pt idx="164">
                  <c:v>700</c:v>
                </c:pt>
                <c:pt idx="165">
                  <c:v>700</c:v>
                </c:pt>
                <c:pt idx="166">
                  <c:v>700</c:v>
                </c:pt>
                <c:pt idx="167">
                  <c:v>1339.3108098119283</c:v>
                </c:pt>
                <c:pt idx="168">
                  <c:v>4005.0997012541266</c:v>
                </c:pt>
                <c:pt idx="169">
                  <c:v>7000</c:v>
                </c:pt>
                <c:pt idx="170">
                  <c:v>7000</c:v>
                </c:pt>
                <c:pt idx="171">
                  <c:v>7000</c:v>
                </c:pt>
                <c:pt idx="172">
                  <c:v>7000</c:v>
                </c:pt>
                <c:pt idx="173">
                  <c:v>7000</c:v>
                </c:pt>
                <c:pt idx="174">
                  <c:v>7000</c:v>
                </c:pt>
                <c:pt idx="175">
                  <c:v>7000</c:v>
                </c:pt>
                <c:pt idx="176">
                  <c:v>7000</c:v>
                </c:pt>
                <c:pt idx="177">
                  <c:v>7000</c:v>
                </c:pt>
                <c:pt idx="178">
                  <c:v>7000</c:v>
                </c:pt>
                <c:pt idx="179">
                  <c:v>7000</c:v>
                </c:pt>
                <c:pt idx="180">
                  <c:v>7000</c:v>
                </c:pt>
                <c:pt idx="181">
                  <c:v>7000</c:v>
                </c:pt>
                <c:pt idx="182">
                  <c:v>7000</c:v>
                </c:pt>
                <c:pt idx="183">
                  <c:v>7000</c:v>
                </c:pt>
                <c:pt idx="184">
                  <c:v>7000</c:v>
                </c:pt>
                <c:pt idx="185">
                  <c:v>7000</c:v>
                </c:pt>
                <c:pt idx="186">
                  <c:v>7000</c:v>
                </c:pt>
                <c:pt idx="187">
                  <c:v>7000</c:v>
                </c:pt>
                <c:pt idx="188">
                  <c:v>7000</c:v>
                </c:pt>
                <c:pt idx="189">
                  <c:v>7000</c:v>
                </c:pt>
                <c:pt idx="190">
                  <c:v>7000</c:v>
                </c:pt>
                <c:pt idx="191">
                  <c:v>7000</c:v>
                </c:pt>
                <c:pt idx="192">
                  <c:v>7000</c:v>
                </c:pt>
                <c:pt idx="193">
                  <c:v>7000</c:v>
                </c:pt>
                <c:pt idx="194">
                  <c:v>7000</c:v>
                </c:pt>
                <c:pt idx="195">
                  <c:v>7000</c:v>
                </c:pt>
                <c:pt idx="196">
                  <c:v>7000</c:v>
                </c:pt>
                <c:pt idx="197">
                  <c:v>7000</c:v>
                </c:pt>
                <c:pt idx="198">
                  <c:v>7000</c:v>
                </c:pt>
                <c:pt idx="199">
                  <c:v>4549.3892908527287</c:v>
                </c:pt>
                <c:pt idx="200">
                  <c:v>1049.3892908527287</c:v>
                </c:pt>
                <c:pt idx="201">
                  <c:v>700</c:v>
                </c:pt>
                <c:pt idx="202">
                  <c:v>700</c:v>
                </c:pt>
                <c:pt idx="203">
                  <c:v>700</c:v>
                </c:pt>
                <c:pt idx="204">
                  <c:v>700</c:v>
                </c:pt>
                <c:pt idx="205">
                  <c:v>700</c:v>
                </c:pt>
                <c:pt idx="206">
                  <c:v>700</c:v>
                </c:pt>
                <c:pt idx="207">
                  <c:v>700</c:v>
                </c:pt>
                <c:pt idx="208">
                  <c:v>700</c:v>
                </c:pt>
                <c:pt idx="209">
                  <c:v>700</c:v>
                </c:pt>
                <c:pt idx="210">
                  <c:v>700</c:v>
                </c:pt>
                <c:pt idx="211">
                  <c:v>700</c:v>
                </c:pt>
                <c:pt idx="212">
                  <c:v>700</c:v>
                </c:pt>
                <c:pt idx="213">
                  <c:v>700</c:v>
                </c:pt>
                <c:pt idx="214">
                  <c:v>700</c:v>
                </c:pt>
                <c:pt idx="215">
                  <c:v>700</c:v>
                </c:pt>
                <c:pt idx="216">
                  <c:v>700</c:v>
                </c:pt>
                <c:pt idx="217">
                  <c:v>700</c:v>
                </c:pt>
                <c:pt idx="218">
                  <c:v>700</c:v>
                </c:pt>
                <c:pt idx="219">
                  <c:v>700</c:v>
                </c:pt>
                <c:pt idx="220">
                  <c:v>700</c:v>
                </c:pt>
                <c:pt idx="221">
                  <c:v>700</c:v>
                </c:pt>
                <c:pt idx="222">
                  <c:v>700</c:v>
                </c:pt>
                <c:pt idx="223">
                  <c:v>700</c:v>
                </c:pt>
                <c:pt idx="224">
                  <c:v>700</c:v>
                </c:pt>
                <c:pt idx="225">
                  <c:v>700</c:v>
                </c:pt>
                <c:pt idx="226">
                  <c:v>700</c:v>
                </c:pt>
                <c:pt idx="227">
                  <c:v>700</c:v>
                </c:pt>
                <c:pt idx="228">
                  <c:v>700</c:v>
                </c:pt>
                <c:pt idx="229">
                  <c:v>700</c:v>
                </c:pt>
                <c:pt idx="230">
                  <c:v>700</c:v>
                </c:pt>
                <c:pt idx="231">
                  <c:v>700</c:v>
                </c:pt>
                <c:pt idx="232">
                  <c:v>700</c:v>
                </c:pt>
                <c:pt idx="233">
                  <c:v>700</c:v>
                </c:pt>
                <c:pt idx="234">
                  <c:v>700</c:v>
                </c:pt>
                <c:pt idx="235">
                  <c:v>700</c:v>
                </c:pt>
                <c:pt idx="236">
                  <c:v>700</c:v>
                </c:pt>
                <c:pt idx="237">
                  <c:v>700</c:v>
                </c:pt>
                <c:pt idx="238">
                  <c:v>700</c:v>
                </c:pt>
                <c:pt idx="239">
                  <c:v>700</c:v>
                </c:pt>
                <c:pt idx="240">
                  <c:v>700</c:v>
                </c:pt>
              </c:numCache>
            </c:numRef>
          </c:val>
          <c:smooth val="0"/>
          <c:extLst>
            <c:ext xmlns:c16="http://schemas.microsoft.com/office/drawing/2014/chart" uri="{C3380CC4-5D6E-409C-BE32-E72D297353CC}">
              <c16:uniqueId val="{00000004-D6D6-4667-B1DD-6DD1F16191A9}"/>
            </c:ext>
          </c:extLst>
        </c:ser>
        <c:dLbls>
          <c:showLegendKey val="0"/>
          <c:showVal val="0"/>
          <c:showCatName val="0"/>
          <c:showSerName val="0"/>
          <c:showPercent val="0"/>
          <c:showBubbleSize val="0"/>
        </c:dLbls>
        <c:marker val="1"/>
        <c:smooth val="0"/>
        <c:axId val="1793607791"/>
        <c:axId val="1793615951"/>
      </c:lineChart>
      <c:catAx>
        <c:axId val="17936077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Hours of the Days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615951"/>
        <c:crosses val="autoZero"/>
        <c:auto val="1"/>
        <c:lblAlgn val="ctr"/>
        <c:lblOffset val="100"/>
        <c:noMultiLvlLbl val="0"/>
      </c:catAx>
      <c:valAx>
        <c:axId val="1793615951"/>
        <c:scaling>
          <c:orientation val="minMax"/>
          <c:max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Power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607791"/>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noProof="0" dirty="0"/>
              <a:t>Power generation, January, Days 11-20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1"/>
          <c:order val="1"/>
          <c:tx>
            <c:strRef>
              <c:f>Figure!$E$244</c:f>
              <c:strCache>
                <c:ptCount val="1"/>
                <c:pt idx="0">
                  <c:v>Must Run</c:v>
                </c:pt>
              </c:strCache>
            </c:strRef>
          </c:tx>
          <c:spPr>
            <a:solidFill>
              <a:schemeClr val="accent2"/>
            </a:solidFill>
            <a:ln>
              <a:noFill/>
            </a:ln>
            <a:effectLst/>
          </c:spPr>
          <c:val>
            <c:numRef>
              <c:f>Figure!$E$245:$E$484</c:f>
              <c:numCache>
                <c:formatCode>#,##0</c:formatCode>
                <c:ptCount val="240"/>
                <c:pt idx="0">
                  <c:v>9910.4500000000007</c:v>
                </c:pt>
                <c:pt idx="1">
                  <c:v>9885.262999999999</c:v>
                </c:pt>
                <c:pt idx="2">
                  <c:v>9894.6749999999993</c:v>
                </c:pt>
                <c:pt idx="3">
                  <c:v>9876.0750000000007</c:v>
                </c:pt>
                <c:pt idx="4">
                  <c:v>9864.3119999999999</c:v>
                </c:pt>
                <c:pt idx="5">
                  <c:v>9879.9380000000001</c:v>
                </c:pt>
                <c:pt idx="6">
                  <c:v>9877.8630000000012</c:v>
                </c:pt>
                <c:pt idx="7">
                  <c:v>9965.3119999999999</c:v>
                </c:pt>
                <c:pt idx="8">
                  <c:v>10007.812</c:v>
                </c:pt>
                <c:pt idx="9">
                  <c:v>10025.037</c:v>
                </c:pt>
                <c:pt idx="10">
                  <c:v>9968.6749999999993</c:v>
                </c:pt>
                <c:pt idx="11">
                  <c:v>9934.8369999999995</c:v>
                </c:pt>
                <c:pt idx="12">
                  <c:v>9893.8119999999981</c:v>
                </c:pt>
                <c:pt idx="13">
                  <c:v>9859.9490000000005</c:v>
                </c:pt>
                <c:pt idx="14">
                  <c:v>9876.5119999999988</c:v>
                </c:pt>
                <c:pt idx="15">
                  <c:v>9877.6869999999999</c:v>
                </c:pt>
                <c:pt idx="16">
                  <c:v>10037.075000000001</c:v>
                </c:pt>
                <c:pt idx="17">
                  <c:v>10113.113000000001</c:v>
                </c:pt>
                <c:pt idx="18">
                  <c:v>10141.875</c:v>
                </c:pt>
                <c:pt idx="19">
                  <c:v>10100.312</c:v>
                </c:pt>
                <c:pt idx="20">
                  <c:v>10092.974999999999</c:v>
                </c:pt>
                <c:pt idx="21">
                  <c:v>10024.025</c:v>
                </c:pt>
                <c:pt idx="22">
                  <c:v>9938.2750000000015</c:v>
                </c:pt>
                <c:pt idx="23">
                  <c:v>9929.2379999999994</c:v>
                </c:pt>
                <c:pt idx="24">
                  <c:v>9843.0250000000015</c:v>
                </c:pt>
                <c:pt idx="25">
                  <c:v>9795.0869999999995</c:v>
                </c:pt>
                <c:pt idx="26">
                  <c:v>9737.262999999999</c:v>
                </c:pt>
                <c:pt idx="27">
                  <c:v>9685.2999999999993</c:v>
                </c:pt>
                <c:pt idx="28">
                  <c:v>9664.1749999999993</c:v>
                </c:pt>
                <c:pt idx="29">
                  <c:v>9696.2119999999995</c:v>
                </c:pt>
                <c:pt idx="30">
                  <c:v>9760.512999999999</c:v>
                </c:pt>
                <c:pt idx="31">
                  <c:v>9818.1989999999987</c:v>
                </c:pt>
                <c:pt idx="32">
                  <c:v>9827.0370000000003</c:v>
                </c:pt>
                <c:pt idx="33">
                  <c:v>9809.2119999999995</c:v>
                </c:pt>
                <c:pt idx="34">
                  <c:v>9767.862000000001</c:v>
                </c:pt>
                <c:pt idx="35">
                  <c:v>9734.4239999999991</c:v>
                </c:pt>
                <c:pt idx="36">
                  <c:v>9696.4869999999992</c:v>
                </c:pt>
                <c:pt idx="37">
                  <c:v>9664.9989999999998</c:v>
                </c:pt>
                <c:pt idx="38">
                  <c:v>9574.0630000000001</c:v>
                </c:pt>
                <c:pt idx="39">
                  <c:v>9600.8739999999998</c:v>
                </c:pt>
                <c:pt idx="40">
                  <c:v>9683.862000000001</c:v>
                </c:pt>
                <c:pt idx="41">
                  <c:v>9714.25</c:v>
                </c:pt>
                <c:pt idx="42">
                  <c:v>9720.7000000000007</c:v>
                </c:pt>
                <c:pt idx="43">
                  <c:v>9724.7870000000003</c:v>
                </c:pt>
                <c:pt idx="44">
                  <c:v>9678.7000000000007</c:v>
                </c:pt>
                <c:pt idx="45">
                  <c:v>9678.7750000000015</c:v>
                </c:pt>
                <c:pt idx="46">
                  <c:v>9611.5750000000007</c:v>
                </c:pt>
                <c:pt idx="47">
                  <c:v>9527.9500000000007</c:v>
                </c:pt>
                <c:pt idx="48">
                  <c:v>9349.2119999999995</c:v>
                </c:pt>
                <c:pt idx="49">
                  <c:v>9311.3379999999997</c:v>
                </c:pt>
                <c:pt idx="50">
                  <c:v>9264.4619999999995</c:v>
                </c:pt>
                <c:pt idx="51">
                  <c:v>9287.237000000001</c:v>
                </c:pt>
                <c:pt idx="52">
                  <c:v>9266.9619999999995</c:v>
                </c:pt>
                <c:pt idx="53">
                  <c:v>9318.2749999999996</c:v>
                </c:pt>
                <c:pt idx="54">
                  <c:v>9345.887999999999</c:v>
                </c:pt>
                <c:pt idx="55">
                  <c:v>9457</c:v>
                </c:pt>
                <c:pt idx="56">
                  <c:v>9564.7870000000003</c:v>
                </c:pt>
                <c:pt idx="57">
                  <c:v>9607.85</c:v>
                </c:pt>
                <c:pt idx="58">
                  <c:v>9621.4240000000009</c:v>
                </c:pt>
                <c:pt idx="59">
                  <c:v>9557.7000000000007</c:v>
                </c:pt>
                <c:pt idx="60">
                  <c:v>9551.3250000000007</c:v>
                </c:pt>
                <c:pt idx="61">
                  <c:v>9632.0370000000003</c:v>
                </c:pt>
                <c:pt idx="62">
                  <c:v>9640.7749999999996</c:v>
                </c:pt>
                <c:pt idx="63">
                  <c:v>9678</c:v>
                </c:pt>
                <c:pt idx="64">
                  <c:v>9691.9750000000004</c:v>
                </c:pt>
                <c:pt idx="65">
                  <c:v>9781.5250000000015</c:v>
                </c:pt>
                <c:pt idx="66">
                  <c:v>9804.012999999999</c:v>
                </c:pt>
                <c:pt idx="67">
                  <c:v>9819.3120000000017</c:v>
                </c:pt>
                <c:pt idx="68">
                  <c:v>9787.4000000000015</c:v>
                </c:pt>
                <c:pt idx="69">
                  <c:v>9691.5630000000019</c:v>
                </c:pt>
                <c:pt idx="70">
                  <c:v>9631.012999999999</c:v>
                </c:pt>
                <c:pt idx="71">
                  <c:v>9615.0749999999989</c:v>
                </c:pt>
                <c:pt idx="72">
                  <c:v>9503.875</c:v>
                </c:pt>
                <c:pt idx="73">
                  <c:v>9486.9619999999995</c:v>
                </c:pt>
                <c:pt idx="74">
                  <c:v>9456.2870000000003</c:v>
                </c:pt>
                <c:pt idx="75">
                  <c:v>9444.7000000000007</c:v>
                </c:pt>
                <c:pt idx="76">
                  <c:v>9365.737000000001</c:v>
                </c:pt>
                <c:pt idx="77">
                  <c:v>9408.4880000000012</c:v>
                </c:pt>
                <c:pt idx="78">
                  <c:v>9422.4120000000003</c:v>
                </c:pt>
                <c:pt idx="79">
                  <c:v>9475.2999999999993</c:v>
                </c:pt>
                <c:pt idx="80">
                  <c:v>9481.3370000000014</c:v>
                </c:pt>
                <c:pt idx="81">
                  <c:v>9524.2250000000004</c:v>
                </c:pt>
                <c:pt idx="82">
                  <c:v>9534.8869999999988</c:v>
                </c:pt>
                <c:pt idx="83">
                  <c:v>9539.4369999999981</c:v>
                </c:pt>
                <c:pt idx="84">
                  <c:v>9563.3369999999995</c:v>
                </c:pt>
                <c:pt idx="85">
                  <c:v>9531.1129999999994</c:v>
                </c:pt>
                <c:pt idx="86">
                  <c:v>9574.0869999999995</c:v>
                </c:pt>
                <c:pt idx="87">
                  <c:v>9667.0619999999999</c:v>
                </c:pt>
                <c:pt idx="88">
                  <c:v>9701.25</c:v>
                </c:pt>
                <c:pt idx="89">
                  <c:v>9783.4500000000007</c:v>
                </c:pt>
                <c:pt idx="90">
                  <c:v>9840.5</c:v>
                </c:pt>
                <c:pt idx="91">
                  <c:v>9842.3369999999995</c:v>
                </c:pt>
                <c:pt idx="92">
                  <c:v>9780.112000000001</c:v>
                </c:pt>
                <c:pt idx="93">
                  <c:v>9660.362000000001</c:v>
                </c:pt>
                <c:pt idx="94">
                  <c:v>9546.2749999999996</c:v>
                </c:pt>
                <c:pt idx="95">
                  <c:v>9470.7870000000003</c:v>
                </c:pt>
                <c:pt idx="96">
                  <c:v>9393.3870000000006</c:v>
                </c:pt>
                <c:pt idx="97">
                  <c:v>9333.6869999999981</c:v>
                </c:pt>
                <c:pt idx="98">
                  <c:v>9309.7619999999988</c:v>
                </c:pt>
                <c:pt idx="99">
                  <c:v>9343.8869999999988</c:v>
                </c:pt>
                <c:pt idx="100">
                  <c:v>9347.1620000000003</c:v>
                </c:pt>
                <c:pt idx="101">
                  <c:v>9337.1749999999993</c:v>
                </c:pt>
                <c:pt idx="102">
                  <c:v>9346.0620000000017</c:v>
                </c:pt>
                <c:pt idx="103">
                  <c:v>9348.362000000001</c:v>
                </c:pt>
                <c:pt idx="104">
                  <c:v>9339.1869999999999</c:v>
                </c:pt>
                <c:pt idx="105">
                  <c:v>9387.0999999999985</c:v>
                </c:pt>
                <c:pt idx="106">
                  <c:v>9405.4500000000007</c:v>
                </c:pt>
                <c:pt idx="107">
                  <c:v>9451.362000000001</c:v>
                </c:pt>
                <c:pt idx="108">
                  <c:v>9495.3490000000002</c:v>
                </c:pt>
                <c:pt idx="109">
                  <c:v>9590.7119999999995</c:v>
                </c:pt>
                <c:pt idx="110">
                  <c:v>9638.125</c:v>
                </c:pt>
                <c:pt idx="111">
                  <c:v>9665.7369999999992</c:v>
                </c:pt>
                <c:pt idx="112">
                  <c:v>9761.3739999999998</c:v>
                </c:pt>
                <c:pt idx="113">
                  <c:v>9775.6749999999993</c:v>
                </c:pt>
                <c:pt idx="114">
                  <c:v>9807.0750000000007</c:v>
                </c:pt>
                <c:pt idx="115">
                  <c:v>9839.4380000000019</c:v>
                </c:pt>
                <c:pt idx="116">
                  <c:v>9810.1</c:v>
                </c:pt>
                <c:pt idx="117">
                  <c:v>9732.0749999999989</c:v>
                </c:pt>
                <c:pt idx="118">
                  <c:v>9696.0999999999985</c:v>
                </c:pt>
                <c:pt idx="119">
                  <c:v>9649.362000000001</c:v>
                </c:pt>
                <c:pt idx="120">
                  <c:v>9661.9120000000003</c:v>
                </c:pt>
                <c:pt idx="121">
                  <c:v>9631.9249999999993</c:v>
                </c:pt>
                <c:pt idx="122">
                  <c:v>9638.0250000000015</c:v>
                </c:pt>
                <c:pt idx="123">
                  <c:v>9618.2250000000004</c:v>
                </c:pt>
                <c:pt idx="124">
                  <c:v>9658.6869999999999</c:v>
                </c:pt>
                <c:pt idx="125">
                  <c:v>9722.7749999999996</c:v>
                </c:pt>
                <c:pt idx="126">
                  <c:v>9882.375</c:v>
                </c:pt>
                <c:pt idx="127">
                  <c:v>10020.112000000001</c:v>
                </c:pt>
                <c:pt idx="128">
                  <c:v>10149.424999999999</c:v>
                </c:pt>
                <c:pt idx="129">
                  <c:v>10125.538</c:v>
                </c:pt>
                <c:pt idx="130">
                  <c:v>10032.237000000001</c:v>
                </c:pt>
                <c:pt idx="131">
                  <c:v>9964.35</c:v>
                </c:pt>
                <c:pt idx="132">
                  <c:v>9980.7999999999993</c:v>
                </c:pt>
                <c:pt idx="133">
                  <c:v>9996.75</c:v>
                </c:pt>
                <c:pt idx="134">
                  <c:v>10020.674999999999</c:v>
                </c:pt>
                <c:pt idx="135">
                  <c:v>10065.811999999998</c:v>
                </c:pt>
                <c:pt idx="136">
                  <c:v>10133.875</c:v>
                </c:pt>
                <c:pt idx="137">
                  <c:v>10200.887999999999</c:v>
                </c:pt>
                <c:pt idx="138">
                  <c:v>10211.375</c:v>
                </c:pt>
                <c:pt idx="139">
                  <c:v>10136.736999999999</c:v>
                </c:pt>
                <c:pt idx="140">
                  <c:v>10088.799999999999</c:v>
                </c:pt>
                <c:pt idx="141">
                  <c:v>10090.362999999999</c:v>
                </c:pt>
                <c:pt idx="142">
                  <c:v>9998.9750000000022</c:v>
                </c:pt>
                <c:pt idx="143">
                  <c:v>9954.9379999999983</c:v>
                </c:pt>
                <c:pt idx="144">
                  <c:v>9920.5120000000006</c:v>
                </c:pt>
                <c:pt idx="145">
                  <c:v>9903.387999999999</c:v>
                </c:pt>
                <c:pt idx="146">
                  <c:v>9859.9000000000015</c:v>
                </c:pt>
                <c:pt idx="147">
                  <c:v>9842.4619999999995</c:v>
                </c:pt>
                <c:pt idx="148">
                  <c:v>9852.8379999999997</c:v>
                </c:pt>
                <c:pt idx="149">
                  <c:v>9859.4000000000015</c:v>
                </c:pt>
                <c:pt idx="150">
                  <c:v>9899.5630000000001</c:v>
                </c:pt>
                <c:pt idx="151">
                  <c:v>9986.9370000000017</c:v>
                </c:pt>
                <c:pt idx="152">
                  <c:v>10016.113000000001</c:v>
                </c:pt>
                <c:pt idx="153">
                  <c:v>9885.2870000000003</c:v>
                </c:pt>
                <c:pt idx="154">
                  <c:v>9863.1</c:v>
                </c:pt>
                <c:pt idx="155">
                  <c:v>9851.6630000000005</c:v>
                </c:pt>
                <c:pt idx="156">
                  <c:v>9853.125</c:v>
                </c:pt>
                <c:pt idx="157">
                  <c:v>9860.0120000000006</c:v>
                </c:pt>
                <c:pt idx="158">
                  <c:v>9886.6740000000009</c:v>
                </c:pt>
                <c:pt idx="159">
                  <c:v>10009.687000000002</c:v>
                </c:pt>
                <c:pt idx="160">
                  <c:v>10098.662</c:v>
                </c:pt>
                <c:pt idx="161">
                  <c:v>10135.562999999998</c:v>
                </c:pt>
                <c:pt idx="162">
                  <c:v>10152.450000000001</c:v>
                </c:pt>
                <c:pt idx="163">
                  <c:v>10150.674999999999</c:v>
                </c:pt>
                <c:pt idx="164">
                  <c:v>10088.787</c:v>
                </c:pt>
                <c:pt idx="165">
                  <c:v>9942.8369999999995</c:v>
                </c:pt>
                <c:pt idx="166">
                  <c:v>9903.5</c:v>
                </c:pt>
                <c:pt idx="167">
                  <c:v>9861.4120000000003</c:v>
                </c:pt>
                <c:pt idx="168">
                  <c:v>9855.1620000000003</c:v>
                </c:pt>
                <c:pt idx="169">
                  <c:v>9805.0750000000007</c:v>
                </c:pt>
                <c:pt idx="170">
                  <c:v>9751.5370000000003</c:v>
                </c:pt>
                <c:pt idx="171">
                  <c:v>9721.7880000000005</c:v>
                </c:pt>
                <c:pt idx="172">
                  <c:v>9707.237000000001</c:v>
                </c:pt>
                <c:pt idx="173">
                  <c:v>9676.887999999999</c:v>
                </c:pt>
                <c:pt idx="174">
                  <c:v>9670.9629999999997</c:v>
                </c:pt>
                <c:pt idx="175">
                  <c:v>9735.4750000000004</c:v>
                </c:pt>
                <c:pt idx="176">
                  <c:v>9825.9379999999983</c:v>
                </c:pt>
                <c:pt idx="177">
                  <c:v>9887.3739999999998</c:v>
                </c:pt>
                <c:pt idx="178">
                  <c:v>9812.6749999999993</c:v>
                </c:pt>
                <c:pt idx="179">
                  <c:v>9785.8869999999988</c:v>
                </c:pt>
                <c:pt idx="180">
                  <c:v>9735.8739999999998</c:v>
                </c:pt>
                <c:pt idx="181">
                  <c:v>9750.5750000000007</c:v>
                </c:pt>
                <c:pt idx="182">
                  <c:v>9853.2619999999988</c:v>
                </c:pt>
                <c:pt idx="183">
                  <c:v>9990.2119999999995</c:v>
                </c:pt>
                <c:pt idx="184">
                  <c:v>10060.887000000001</c:v>
                </c:pt>
                <c:pt idx="185">
                  <c:v>10075.15</c:v>
                </c:pt>
                <c:pt idx="186">
                  <c:v>10082.687</c:v>
                </c:pt>
                <c:pt idx="187">
                  <c:v>10063.588</c:v>
                </c:pt>
                <c:pt idx="188">
                  <c:v>10043.063</c:v>
                </c:pt>
                <c:pt idx="189">
                  <c:v>9947.9619999999995</c:v>
                </c:pt>
                <c:pt idx="190">
                  <c:v>9887.3369999999995</c:v>
                </c:pt>
                <c:pt idx="191">
                  <c:v>9862.6</c:v>
                </c:pt>
                <c:pt idx="192">
                  <c:v>9867.5</c:v>
                </c:pt>
                <c:pt idx="193">
                  <c:v>9852.4749999999985</c:v>
                </c:pt>
                <c:pt idx="194">
                  <c:v>9844.8619999999992</c:v>
                </c:pt>
                <c:pt idx="195">
                  <c:v>9856.35</c:v>
                </c:pt>
                <c:pt idx="196">
                  <c:v>9850.0630000000001</c:v>
                </c:pt>
                <c:pt idx="197">
                  <c:v>9840.5250000000015</c:v>
                </c:pt>
                <c:pt idx="198">
                  <c:v>9847.362000000001</c:v>
                </c:pt>
                <c:pt idx="199">
                  <c:v>9934.637999999999</c:v>
                </c:pt>
                <c:pt idx="200">
                  <c:v>9974.6</c:v>
                </c:pt>
                <c:pt idx="201">
                  <c:v>10010.199000000001</c:v>
                </c:pt>
                <c:pt idx="202">
                  <c:v>10021.5</c:v>
                </c:pt>
                <c:pt idx="203">
                  <c:v>9921.2749999999996</c:v>
                </c:pt>
                <c:pt idx="204">
                  <c:v>9950.0869999999995</c:v>
                </c:pt>
                <c:pt idx="205">
                  <c:v>9963.2129999999997</c:v>
                </c:pt>
                <c:pt idx="206">
                  <c:v>9994.1369999999988</c:v>
                </c:pt>
                <c:pt idx="207">
                  <c:v>10037.549999999999</c:v>
                </c:pt>
                <c:pt idx="208">
                  <c:v>10123.450000000001</c:v>
                </c:pt>
                <c:pt idx="209">
                  <c:v>10143.813</c:v>
                </c:pt>
                <c:pt idx="210">
                  <c:v>10150.337</c:v>
                </c:pt>
                <c:pt idx="211">
                  <c:v>10149.863000000001</c:v>
                </c:pt>
                <c:pt idx="212">
                  <c:v>10096.737000000001</c:v>
                </c:pt>
                <c:pt idx="213">
                  <c:v>10031.288</c:v>
                </c:pt>
                <c:pt idx="214">
                  <c:v>9981.9619999999995</c:v>
                </c:pt>
                <c:pt idx="215">
                  <c:v>9957.512999999999</c:v>
                </c:pt>
                <c:pt idx="216">
                  <c:v>9989.3630000000012</c:v>
                </c:pt>
                <c:pt idx="217">
                  <c:v>9966.1630000000005</c:v>
                </c:pt>
                <c:pt idx="218">
                  <c:v>9940.5</c:v>
                </c:pt>
                <c:pt idx="219">
                  <c:v>9956.887999999999</c:v>
                </c:pt>
                <c:pt idx="220">
                  <c:v>9982.2249999999985</c:v>
                </c:pt>
                <c:pt idx="221">
                  <c:v>10024.650000000001</c:v>
                </c:pt>
                <c:pt idx="222">
                  <c:v>10025.812999999998</c:v>
                </c:pt>
                <c:pt idx="223">
                  <c:v>10105.6</c:v>
                </c:pt>
                <c:pt idx="224">
                  <c:v>10125.9</c:v>
                </c:pt>
                <c:pt idx="225">
                  <c:v>10146.074000000001</c:v>
                </c:pt>
                <c:pt idx="226">
                  <c:v>10160.475</c:v>
                </c:pt>
                <c:pt idx="227">
                  <c:v>10162.838</c:v>
                </c:pt>
                <c:pt idx="228">
                  <c:v>10153.212</c:v>
                </c:pt>
                <c:pt idx="229">
                  <c:v>10178.062000000002</c:v>
                </c:pt>
                <c:pt idx="230">
                  <c:v>10198.875</c:v>
                </c:pt>
                <c:pt idx="231">
                  <c:v>10257.974999999999</c:v>
                </c:pt>
                <c:pt idx="232">
                  <c:v>10303.450000000001</c:v>
                </c:pt>
                <c:pt idx="233">
                  <c:v>10325.575000000001</c:v>
                </c:pt>
                <c:pt idx="234">
                  <c:v>10344.212</c:v>
                </c:pt>
                <c:pt idx="235">
                  <c:v>10366.862000000001</c:v>
                </c:pt>
                <c:pt idx="236">
                  <c:v>10312.200000000001</c:v>
                </c:pt>
                <c:pt idx="237">
                  <c:v>10276.25</c:v>
                </c:pt>
                <c:pt idx="238">
                  <c:v>10187.299999999999</c:v>
                </c:pt>
                <c:pt idx="239">
                  <c:v>10159.163</c:v>
                </c:pt>
              </c:numCache>
            </c:numRef>
          </c:val>
          <c:extLst>
            <c:ext xmlns:c16="http://schemas.microsoft.com/office/drawing/2014/chart" uri="{C3380CC4-5D6E-409C-BE32-E72D297353CC}">
              <c16:uniqueId val="{00000000-5644-4F12-937B-8974F8B19B3F}"/>
            </c:ext>
          </c:extLst>
        </c:ser>
        <c:ser>
          <c:idx val="2"/>
          <c:order val="2"/>
          <c:tx>
            <c:strRef>
              <c:f>Figure!$F$244</c:f>
              <c:strCache>
                <c:ptCount val="1"/>
                <c:pt idx="0">
                  <c:v> Biogas, biomass, hydro </c:v>
                </c:pt>
              </c:strCache>
            </c:strRef>
          </c:tx>
          <c:spPr>
            <a:solidFill>
              <a:schemeClr val="accent5">
                <a:lumMod val="40000"/>
                <a:lumOff val="60000"/>
              </a:schemeClr>
            </a:solidFill>
            <a:ln>
              <a:noFill/>
            </a:ln>
            <a:effectLst/>
          </c:spPr>
          <c:val>
            <c:numRef>
              <c:f>Figure!$F$245:$F$484</c:f>
              <c:numCache>
                <c:formatCode>#,##0</c:formatCode>
                <c:ptCount val="240"/>
                <c:pt idx="0">
                  <c:v>1712.751211612903</c:v>
                </c:pt>
                <c:pt idx="1">
                  <c:v>1712.751211612903</c:v>
                </c:pt>
                <c:pt idx="2">
                  <c:v>1712.751211612903</c:v>
                </c:pt>
                <c:pt idx="3">
                  <c:v>1712.751211612903</c:v>
                </c:pt>
                <c:pt idx="4">
                  <c:v>1712.751211612903</c:v>
                </c:pt>
                <c:pt idx="5">
                  <c:v>1712.751211612903</c:v>
                </c:pt>
                <c:pt idx="6">
                  <c:v>1712.751211612903</c:v>
                </c:pt>
                <c:pt idx="7">
                  <c:v>1712.751211612903</c:v>
                </c:pt>
                <c:pt idx="8">
                  <c:v>1712.751211612903</c:v>
                </c:pt>
                <c:pt idx="9">
                  <c:v>1712.751211612903</c:v>
                </c:pt>
                <c:pt idx="10">
                  <c:v>1712.751211612903</c:v>
                </c:pt>
                <c:pt idx="11">
                  <c:v>1712.751211612903</c:v>
                </c:pt>
                <c:pt idx="12">
                  <c:v>1712.751211612903</c:v>
                </c:pt>
                <c:pt idx="13">
                  <c:v>1712.751211612903</c:v>
                </c:pt>
                <c:pt idx="14">
                  <c:v>1712.751211612903</c:v>
                </c:pt>
                <c:pt idx="15">
                  <c:v>1712.751211612903</c:v>
                </c:pt>
                <c:pt idx="16">
                  <c:v>1712.751211612903</c:v>
                </c:pt>
                <c:pt idx="17">
                  <c:v>1712.751211612903</c:v>
                </c:pt>
                <c:pt idx="18">
                  <c:v>1712.751211612903</c:v>
                </c:pt>
                <c:pt idx="19">
                  <c:v>1712.751211612903</c:v>
                </c:pt>
                <c:pt idx="20">
                  <c:v>1712.751211612903</c:v>
                </c:pt>
                <c:pt idx="21">
                  <c:v>1712.751211612903</c:v>
                </c:pt>
                <c:pt idx="22">
                  <c:v>1712.751211612903</c:v>
                </c:pt>
                <c:pt idx="23">
                  <c:v>1712.751211612903</c:v>
                </c:pt>
                <c:pt idx="24">
                  <c:v>1712.751211612903</c:v>
                </c:pt>
                <c:pt idx="25">
                  <c:v>1712.751211612903</c:v>
                </c:pt>
                <c:pt idx="26">
                  <c:v>1712.751211612903</c:v>
                </c:pt>
                <c:pt idx="27">
                  <c:v>1712.751211612903</c:v>
                </c:pt>
                <c:pt idx="28">
                  <c:v>1712.751211612903</c:v>
                </c:pt>
                <c:pt idx="29">
                  <c:v>1712.751211612903</c:v>
                </c:pt>
                <c:pt idx="30">
                  <c:v>1712.751211612903</c:v>
                </c:pt>
                <c:pt idx="31">
                  <c:v>1712.751211612903</c:v>
                </c:pt>
                <c:pt idx="32">
                  <c:v>1712.751211612903</c:v>
                </c:pt>
                <c:pt idx="33">
                  <c:v>1712.751211612903</c:v>
                </c:pt>
                <c:pt idx="34">
                  <c:v>1712.751211612903</c:v>
                </c:pt>
                <c:pt idx="35">
                  <c:v>1712.751211612903</c:v>
                </c:pt>
                <c:pt idx="36">
                  <c:v>1712.751211612903</c:v>
                </c:pt>
                <c:pt idx="37">
                  <c:v>1712.751211612903</c:v>
                </c:pt>
                <c:pt idx="38">
                  <c:v>1712.751211612903</c:v>
                </c:pt>
                <c:pt idx="39">
                  <c:v>1712.751211612903</c:v>
                </c:pt>
                <c:pt idx="40">
                  <c:v>1712.751211612903</c:v>
                </c:pt>
                <c:pt idx="41">
                  <c:v>1712.751211612903</c:v>
                </c:pt>
                <c:pt idx="42">
                  <c:v>1712.751211612903</c:v>
                </c:pt>
                <c:pt idx="43">
                  <c:v>1712.751211612903</c:v>
                </c:pt>
                <c:pt idx="44">
                  <c:v>1712.751211612903</c:v>
                </c:pt>
                <c:pt idx="45">
                  <c:v>1712.751211612903</c:v>
                </c:pt>
                <c:pt idx="46">
                  <c:v>1712.751211612903</c:v>
                </c:pt>
                <c:pt idx="47">
                  <c:v>1712.751211612903</c:v>
                </c:pt>
                <c:pt idx="48">
                  <c:v>1712.751211612903</c:v>
                </c:pt>
                <c:pt idx="49">
                  <c:v>1712.751211612903</c:v>
                </c:pt>
                <c:pt idx="50">
                  <c:v>1712.751211612903</c:v>
                </c:pt>
                <c:pt idx="51">
                  <c:v>1712.751211612903</c:v>
                </c:pt>
                <c:pt idx="52">
                  <c:v>1712.751211612903</c:v>
                </c:pt>
                <c:pt idx="53">
                  <c:v>1712.751211612903</c:v>
                </c:pt>
                <c:pt idx="54">
                  <c:v>1712.751211612903</c:v>
                </c:pt>
                <c:pt idx="55">
                  <c:v>1712.751211612903</c:v>
                </c:pt>
                <c:pt idx="56">
                  <c:v>1712.751211612903</c:v>
                </c:pt>
                <c:pt idx="57">
                  <c:v>1712.751211612903</c:v>
                </c:pt>
                <c:pt idx="58">
                  <c:v>1712.751211612903</c:v>
                </c:pt>
                <c:pt idx="59">
                  <c:v>1712.751211612903</c:v>
                </c:pt>
                <c:pt idx="60">
                  <c:v>1712.751211612903</c:v>
                </c:pt>
                <c:pt idx="61">
                  <c:v>1712.751211612903</c:v>
                </c:pt>
                <c:pt idx="62">
                  <c:v>1712.751211612903</c:v>
                </c:pt>
                <c:pt idx="63">
                  <c:v>1712.751211612903</c:v>
                </c:pt>
                <c:pt idx="64">
                  <c:v>1712.751211612903</c:v>
                </c:pt>
                <c:pt idx="65">
                  <c:v>1712.751211612903</c:v>
                </c:pt>
                <c:pt idx="66">
                  <c:v>1712.751211612903</c:v>
                </c:pt>
                <c:pt idx="67">
                  <c:v>1712.751211612903</c:v>
                </c:pt>
                <c:pt idx="68">
                  <c:v>1712.751211612903</c:v>
                </c:pt>
                <c:pt idx="69">
                  <c:v>1712.751211612903</c:v>
                </c:pt>
                <c:pt idx="70">
                  <c:v>1712.751211612903</c:v>
                </c:pt>
                <c:pt idx="71">
                  <c:v>1712.751211612903</c:v>
                </c:pt>
                <c:pt idx="72">
                  <c:v>1712.751211612903</c:v>
                </c:pt>
                <c:pt idx="73">
                  <c:v>1712.751211612903</c:v>
                </c:pt>
                <c:pt idx="74">
                  <c:v>1712.751211612903</c:v>
                </c:pt>
                <c:pt idx="75">
                  <c:v>1712.751211612903</c:v>
                </c:pt>
                <c:pt idx="76">
                  <c:v>1712.751211612903</c:v>
                </c:pt>
                <c:pt idx="77">
                  <c:v>1712.751211612903</c:v>
                </c:pt>
                <c:pt idx="78">
                  <c:v>1712.751211612903</c:v>
                </c:pt>
                <c:pt idx="79">
                  <c:v>1712.751211612903</c:v>
                </c:pt>
                <c:pt idx="80">
                  <c:v>1712.751211612903</c:v>
                </c:pt>
                <c:pt idx="81">
                  <c:v>1712.751211612903</c:v>
                </c:pt>
                <c:pt idx="82">
                  <c:v>1712.751211612903</c:v>
                </c:pt>
                <c:pt idx="83">
                  <c:v>1712.751211612903</c:v>
                </c:pt>
                <c:pt idx="84">
                  <c:v>1712.751211612903</c:v>
                </c:pt>
                <c:pt idx="85">
                  <c:v>1712.751211612903</c:v>
                </c:pt>
                <c:pt idx="86">
                  <c:v>1712.751211612903</c:v>
                </c:pt>
                <c:pt idx="87">
                  <c:v>1712.751211612903</c:v>
                </c:pt>
                <c:pt idx="88">
                  <c:v>1712.751211612903</c:v>
                </c:pt>
                <c:pt idx="89">
                  <c:v>1712.751211612903</c:v>
                </c:pt>
                <c:pt idx="90">
                  <c:v>1712.751211612903</c:v>
                </c:pt>
                <c:pt idx="91">
                  <c:v>1712.751211612903</c:v>
                </c:pt>
                <c:pt idx="92">
                  <c:v>1712.751211612903</c:v>
                </c:pt>
                <c:pt idx="93">
                  <c:v>1712.751211612903</c:v>
                </c:pt>
                <c:pt idx="94">
                  <c:v>1712.751211612903</c:v>
                </c:pt>
                <c:pt idx="95">
                  <c:v>1712.751211612903</c:v>
                </c:pt>
                <c:pt idx="96">
                  <c:v>1712.751211612903</c:v>
                </c:pt>
                <c:pt idx="97">
                  <c:v>1712.751211612903</c:v>
                </c:pt>
                <c:pt idx="98">
                  <c:v>1712.751211612903</c:v>
                </c:pt>
                <c:pt idx="99">
                  <c:v>1712.751211612903</c:v>
                </c:pt>
                <c:pt idx="100">
                  <c:v>1712.751211612903</c:v>
                </c:pt>
                <c:pt idx="101">
                  <c:v>1712.751211612903</c:v>
                </c:pt>
                <c:pt idx="102">
                  <c:v>1712.751211612903</c:v>
                </c:pt>
                <c:pt idx="103">
                  <c:v>1712.751211612903</c:v>
                </c:pt>
                <c:pt idx="104">
                  <c:v>1712.751211612903</c:v>
                </c:pt>
                <c:pt idx="105">
                  <c:v>1712.751211612903</c:v>
                </c:pt>
                <c:pt idx="106">
                  <c:v>1712.751211612903</c:v>
                </c:pt>
                <c:pt idx="107">
                  <c:v>1712.751211612903</c:v>
                </c:pt>
                <c:pt idx="108">
                  <c:v>1712.751211612903</c:v>
                </c:pt>
                <c:pt idx="109">
                  <c:v>1712.751211612903</c:v>
                </c:pt>
                <c:pt idx="110">
                  <c:v>1712.751211612903</c:v>
                </c:pt>
                <c:pt idx="111">
                  <c:v>1712.751211612903</c:v>
                </c:pt>
                <c:pt idx="112">
                  <c:v>1712.751211612903</c:v>
                </c:pt>
                <c:pt idx="113">
                  <c:v>1712.751211612903</c:v>
                </c:pt>
                <c:pt idx="114">
                  <c:v>1712.751211612903</c:v>
                </c:pt>
                <c:pt idx="115">
                  <c:v>1712.751211612903</c:v>
                </c:pt>
                <c:pt idx="116">
                  <c:v>1712.751211612903</c:v>
                </c:pt>
                <c:pt idx="117">
                  <c:v>1712.751211612903</c:v>
                </c:pt>
                <c:pt idx="118">
                  <c:v>1712.751211612903</c:v>
                </c:pt>
                <c:pt idx="119">
                  <c:v>1712.751211612903</c:v>
                </c:pt>
                <c:pt idx="120">
                  <c:v>1712.751211612903</c:v>
                </c:pt>
                <c:pt idx="121">
                  <c:v>1712.751211612903</c:v>
                </c:pt>
                <c:pt idx="122">
                  <c:v>1712.751211612903</c:v>
                </c:pt>
                <c:pt idx="123">
                  <c:v>1712.751211612903</c:v>
                </c:pt>
                <c:pt idx="124">
                  <c:v>1712.751211612903</c:v>
                </c:pt>
                <c:pt idx="125">
                  <c:v>1712.751211612903</c:v>
                </c:pt>
                <c:pt idx="126">
                  <c:v>1712.751211612903</c:v>
                </c:pt>
                <c:pt idx="127">
                  <c:v>1712.751211612903</c:v>
                </c:pt>
                <c:pt idx="128">
                  <c:v>1712.751211612903</c:v>
                </c:pt>
                <c:pt idx="129">
                  <c:v>1712.751211612903</c:v>
                </c:pt>
                <c:pt idx="130">
                  <c:v>1712.751211612903</c:v>
                </c:pt>
                <c:pt idx="131">
                  <c:v>1712.751211612903</c:v>
                </c:pt>
                <c:pt idx="132">
                  <c:v>1712.751211612903</c:v>
                </c:pt>
                <c:pt idx="133">
                  <c:v>1712.751211612903</c:v>
                </c:pt>
                <c:pt idx="134">
                  <c:v>1712.751211612903</c:v>
                </c:pt>
                <c:pt idx="135">
                  <c:v>1712.751211612903</c:v>
                </c:pt>
                <c:pt idx="136">
                  <c:v>1712.751211612903</c:v>
                </c:pt>
                <c:pt idx="137">
                  <c:v>1712.751211612903</c:v>
                </c:pt>
                <c:pt idx="138">
                  <c:v>1712.751211612903</c:v>
                </c:pt>
                <c:pt idx="139">
                  <c:v>1712.751211612903</c:v>
                </c:pt>
                <c:pt idx="140">
                  <c:v>1712.751211612903</c:v>
                </c:pt>
                <c:pt idx="141">
                  <c:v>1712.751211612903</c:v>
                </c:pt>
                <c:pt idx="142">
                  <c:v>1712.751211612903</c:v>
                </c:pt>
                <c:pt idx="143">
                  <c:v>1712.751211612903</c:v>
                </c:pt>
                <c:pt idx="144">
                  <c:v>1712.751211612903</c:v>
                </c:pt>
                <c:pt idx="145">
                  <c:v>1712.751211612903</c:v>
                </c:pt>
                <c:pt idx="146">
                  <c:v>1712.751211612903</c:v>
                </c:pt>
                <c:pt idx="147">
                  <c:v>1712.751211612903</c:v>
                </c:pt>
                <c:pt idx="148">
                  <c:v>1712.751211612903</c:v>
                </c:pt>
                <c:pt idx="149">
                  <c:v>1712.751211612903</c:v>
                </c:pt>
                <c:pt idx="150">
                  <c:v>1712.751211612903</c:v>
                </c:pt>
                <c:pt idx="151">
                  <c:v>1712.751211612903</c:v>
                </c:pt>
                <c:pt idx="152">
                  <c:v>1712.751211612903</c:v>
                </c:pt>
                <c:pt idx="153">
                  <c:v>1712.751211612903</c:v>
                </c:pt>
                <c:pt idx="154">
                  <c:v>1712.751211612903</c:v>
                </c:pt>
                <c:pt idx="155">
                  <c:v>1712.751211612903</c:v>
                </c:pt>
                <c:pt idx="156">
                  <c:v>1712.751211612903</c:v>
                </c:pt>
                <c:pt idx="157">
                  <c:v>1712.751211612903</c:v>
                </c:pt>
                <c:pt idx="158">
                  <c:v>1712.751211612903</c:v>
                </c:pt>
                <c:pt idx="159">
                  <c:v>1712.751211612903</c:v>
                </c:pt>
                <c:pt idx="160">
                  <c:v>1712.751211612903</c:v>
                </c:pt>
                <c:pt idx="161">
                  <c:v>1712.751211612903</c:v>
                </c:pt>
                <c:pt idx="162">
                  <c:v>1712.751211612903</c:v>
                </c:pt>
                <c:pt idx="163">
                  <c:v>1712.751211612903</c:v>
                </c:pt>
                <c:pt idx="164">
                  <c:v>1712.751211612903</c:v>
                </c:pt>
                <c:pt idx="165">
                  <c:v>1712.751211612903</c:v>
                </c:pt>
                <c:pt idx="166">
                  <c:v>1712.751211612903</c:v>
                </c:pt>
                <c:pt idx="167">
                  <c:v>1712.751211612903</c:v>
                </c:pt>
                <c:pt idx="168">
                  <c:v>1712.751211612903</c:v>
                </c:pt>
                <c:pt idx="169">
                  <c:v>1712.751211612903</c:v>
                </c:pt>
                <c:pt idx="170">
                  <c:v>1712.751211612903</c:v>
                </c:pt>
                <c:pt idx="171">
                  <c:v>1712.751211612903</c:v>
                </c:pt>
                <c:pt idx="172">
                  <c:v>1712.751211612903</c:v>
                </c:pt>
                <c:pt idx="173">
                  <c:v>1712.751211612903</c:v>
                </c:pt>
                <c:pt idx="174">
                  <c:v>1712.751211612903</c:v>
                </c:pt>
                <c:pt idx="175">
                  <c:v>1712.751211612903</c:v>
                </c:pt>
                <c:pt idx="176">
                  <c:v>1712.751211612903</c:v>
                </c:pt>
                <c:pt idx="177">
                  <c:v>1712.751211612903</c:v>
                </c:pt>
                <c:pt idx="178">
                  <c:v>1712.751211612903</c:v>
                </c:pt>
                <c:pt idx="179">
                  <c:v>1712.751211612903</c:v>
                </c:pt>
                <c:pt idx="180">
                  <c:v>1712.751211612903</c:v>
                </c:pt>
                <c:pt idx="181">
                  <c:v>1712.751211612903</c:v>
                </c:pt>
                <c:pt idx="182">
                  <c:v>1712.751211612903</c:v>
                </c:pt>
                <c:pt idx="183">
                  <c:v>1712.751211612903</c:v>
                </c:pt>
                <c:pt idx="184">
                  <c:v>1712.751211612903</c:v>
                </c:pt>
                <c:pt idx="185">
                  <c:v>1712.751211612903</c:v>
                </c:pt>
                <c:pt idx="186">
                  <c:v>1712.751211612903</c:v>
                </c:pt>
                <c:pt idx="187">
                  <c:v>1712.751211612903</c:v>
                </c:pt>
                <c:pt idx="188">
                  <c:v>1712.751211612903</c:v>
                </c:pt>
                <c:pt idx="189">
                  <c:v>1712.751211612903</c:v>
                </c:pt>
                <c:pt idx="190">
                  <c:v>1712.751211612903</c:v>
                </c:pt>
                <c:pt idx="191">
                  <c:v>1712.751211612903</c:v>
                </c:pt>
                <c:pt idx="192">
                  <c:v>1712.751211612903</c:v>
                </c:pt>
                <c:pt idx="193">
                  <c:v>1712.751211612903</c:v>
                </c:pt>
                <c:pt idx="194">
                  <c:v>1712.751211612903</c:v>
                </c:pt>
                <c:pt idx="195">
                  <c:v>1712.751211612903</c:v>
                </c:pt>
                <c:pt idx="196">
                  <c:v>1712.751211612903</c:v>
                </c:pt>
                <c:pt idx="197">
                  <c:v>1712.751211612903</c:v>
                </c:pt>
                <c:pt idx="198">
                  <c:v>1712.751211612903</c:v>
                </c:pt>
                <c:pt idx="199">
                  <c:v>1712.751211612903</c:v>
                </c:pt>
                <c:pt idx="200">
                  <c:v>1712.751211612903</c:v>
                </c:pt>
                <c:pt idx="201">
                  <c:v>1712.751211612903</c:v>
                </c:pt>
                <c:pt idx="202">
                  <c:v>1712.751211612903</c:v>
                </c:pt>
                <c:pt idx="203">
                  <c:v>1712.751211612903</c:v>
                </c:pt>
                <c:pt idx="204">
                  <c:v>1712.751211612903</c:v>
                </c:pt>
                <c:pt idx="205">
                  <c:v>1712.751211612903</c:v>
                </c:pt>
                <c:pt idx="206">
                  <c:v>1712.751211612903</c:v>
                </c:pt>
                <c:pt idx="207">
                  <c:v>1712.751211612903</c:v>
                </c:pt>
                <c:pt idx="208">
                  <c:v>1712.751211612903</c:v>
                </c:pt>
                <c:pt idx="209">
                  <c:v>1712.751211612903</c:v>
                </c:pt>
                <c:pt idx="210">
                  <c:v>1712.751211612903</c:v>
                </c:pt>
                <c:pt idx="211">
                  <c:v>1712.751211612903</c:v>
                </c:pt>
                <c:pt idx="212">
                  <c:v>1712.751211612903</c:v>
                </c:pt>
                <c:pt idx="213">
                  <c:v>1712.751211612903</c:v>
                </c:pt>
                <c:pt idx="214">
                  <c:v>1712.751211612903</c:v>
                </c:pt>
                <c:pt idx="215">
                  <c:v>1712.751211612903</c:v>
                </c:pt>
                <c:pt idx="216">
                  <c:v>1712.751211612903</c:v>
                </c:pt>
                <c:pt idx="217">
                  <c:v>1712.751211612903</c:v>
                </c:pt>
                <c:pt idx="218">
                  <c:v>1712.751211612903</c:v>
                </c:pt>
                <c:pt idx="219">
                  <c:v>1712.751211612903</c:v>
                </c:pt>
                <c:pt idx="220">
                  <c:v>1712.751211612903</c:v>
                </c:pt>
                <c:pt idx="221">
                  <c:v>1712.751211612903</c:v>
                </c:pt>
                <c:pt idx="222">
                  <c:v>1712.751211612903</c:v>
                </c:pt>
                <c:pt idx="223">
                  <c:v>1712.751211612903</c:v>
                </c:pt>
                <c:pt idx="224">
                  <c:v>1712.751211612903</c:v>
                </c:pt>
                <c:pt idx="225">
                  <c:v>1712.751211612903</c:v>
                </c:pt>
                <c:pt idx="226">
                  <c:v>1712.751211612903</c:v>
                </c:pt>
                <c:pt idx="227">
                  <c:v>1712.751211612903</c:v>
                </c:pt>
                <c:pt idx="228">
                  <c:v>1712.751211612903</c:v>
                </c:pt>
                <c:pt idx="229">
                  <c:v>1712.751211612903</c:v>
                </c:pt>
                <c:pt idx="230">
                  <c:v>1712.751211612903</c:v>
                </c:pt>
                <c:pt idx="231">
                  <c:v>1712.751211612903</c:v>
                </c:pt>
                <c:pt idx="232">
                  <c:v>1712.751211612903</c:v>
                </c:pt>
                <c:pt idx="233">
                  <c:v>1712.751211612903</c:v>
                </c:pt>
                <c:pt idx="234">
                  <c:v>1712.751211612903</c:v>
                </c:pt>
                <c:pt idx="235">
                  <c:v>1712.751211612903</c:v>
                </c:pt>
                <c:pt idx="236">
                  <c:v>1712.751211612903</c:v>
                </c:pt>
                <c:pt idx="237">
                  <c:v>1712.751211612903</c:v>
                </c:pt>
                <c:pt idx="238">
                  <c:v>1712.751211612903</c:v>
                </c:pt>
                <c:pt idx="239">
                  <c:v>1712.751211612903</c:v>
                </c:pt>
              </c:numCache>
            </c:numRef>
          </c:val>
          <c:extLst>
            <c:ext xmlns:c16="http://schemas.microsoft.com/office/drawing/2014/chart" uri="{C3380CC4-5D6E-409C-BE32-E72D297353CC}">
              <c16:uniqueId val="{00000001-5644-4F12-937B-8974F8B19B3F}"/>
            </c:ext>
          </c:extLst>
        </c:ser>
        <c:ser>
          <c:idx val="3"/>
          <c:order val="3"/>
          <c:tx>
            <c:strRef>
              <c:f>Figure!$G$244</c:f>
              <c:strCache>
                <c:ptCount val="1"/>
                <c:pt idx="0">
                  <c:v>Wind Onshore</c:v>
                </c:pt>
              </c:strCache>
            </c:strRef>
          </c:tx>
          <c:spPr>
            <a:solidFill>
              <a:schemeClr val="accent6">
                <a:lumMod val="60000"/>
                <a:lumOff val="40000"/>
              </a:schemeClr>
            </a:solidFill>
            <a:ln>
              <a:noFill/>
            </a:ln>
            <a:effectLst/>
          </c:spPr>
          <c:val>
            <c:numRef>
              <c:f>Figure!$G$245:$G$484</c:f>
              <c:numCache>
                <c:formatCode>#,##0</c:formatCode>
                <c:ptCount val="240"/>
                <c:pt idx="0">
                  <c:v>4347.5008409418551</c:v>
                </c:pt>
                <c:pt idx="1">
                  <c:v>4963.5902210475724</c:v>
                </c:pt>
                <c:pt idx="2">
                  <c:v>5995.3628063431042</c:v>
                </c:pt>
                <c:pt idx="3">
                  <c:v>7147.2275348390194</c:v>
                </c:pt>
                <c:pt idx="4">
                  <c:v>8293.5273906775583</c:v>
                </c:pt>
                <c:pt idx="5">
                  <c:v>9718.4977174435371</c:v>
                </c:pt>
                <c:pt idx="6">
                  <c:v>10885.968284478617</c:v>
                </c:pt>
                <c:pt idx="7">
                  <c:v>11927.756727534841</c:v>
                </c:pt>
                <c:pt idx="8">
                  <c:v>12550.552258529553</c:v>
                </c:pt>
                <c:pt idx="9">
                  <c:v>12653.123498318115</c:v>
                </c:pt>
                <c:pt idx="10">
                  <c:v>12324.065593464682</c:v>
                </c:pt>
                <c:pt idx="11">
                  <c:v>11601.065833733783</c:v>
                </c:pt>
                <c:pt idx="12">
                  <c:v>11037.016458433445</c:v>
                </c:pt>
                <c:pt idx="13">
                  <c:v>10585.727654973571</c:v>
                </c:pt>
                <c:pt idx="14">
                  <c:v>10320.464920711198</c:v>
                </c:pt>
                <c:pt idx="15">
                  <c:v>10678.141518500721</c:v>
                </c:pt>
                <c:pt idx="16">
                  <c:v>10790.557424315231</c:v>
                </c:pt>
                <c:pt idx="17">
                  <c:v>10577.994353676117</c:v>
                </c:pt>
                <c:pt idx="18">
                  <c:v>10188.590221047572</c:v>
                </c:pt>
                <c:pt idx="19">
                  <c:v>9612.331451225371</c:v>
                </c:pt>
                <c:pt idx="20">
                  <c:v>9220.8433445458923</c:v>
                </c:pt>
                <c:pt idx="21">
                  <c:v>9249.8614848630459</c:v>
                </c:pt>
                <c:pt idx="22">
                  <c:v>9159.7849591542526</c:v>
                </c:pt>
                <c:pt idx="23">
                  <c:v>8630.3459875060071</c:v>
                </c:pt>
                <c:pt idx="24">
                  <c:v>8196.2037481979823</c:v>
                </c:pt>
                <c:pt idx="25">
                  <c:v>8512.4245555021625</c:v>
                </c:pt>
                <c:pt idx="26">
                  <c:v>8814.8336136472863</c:v>
                </c:pt>
                <c:pt idx="27">
                  <c:v>9378.8829889476219</c:v>
                </c:pt>
                <c:pt idx="28">
                  <c:v>10544.698702546853</c:v>
                </c:pt>
                <c:pt idx="29">
                  <c:v>11477.636592984141</c:v>
                </c:pt>
                <c:pt idx="30">
                  <c:v>12486.040365209035</c:v>
                </c:pt>
                <c:pt idx="31">
                  <c:v>12931.22561268621</c:v>
                </c:pt>
                <c:pt idx="32">
                  <c:v>13351.786641037965</c:v>
                </c:pt>
                <c:pt idx="33">
                  <c:v>12828.48089860644</c:v>
                </c:pt>
                <c:pt idx="34">
                  <c:v>12685.394281595387</c:v>
                </c:pt>
                <c:pt idx="35">
                  <c:v>13053.342383469488</c:v>
                </c:pt>
                <c:pt idx="36">
                  <c:v>13642.269341662663</c:v>
                </c:pt>
                <c:pt idx="37">
                  <c:v>14229.543728976454</c:v>
                </c:pt>
                <c:pt idx="38">
                  <c:v>14672.158817876021</c:v>
                </c:pt>
                <c:pt idx="39">
                  <c:v>15504.636833253244</c:v>
                </c:pt>
                <c:pt idx="40">
                  <c:v>16035.388274867853</c:v>
                </c:pt>
                <c:pt idx="41">
                  <c:v>16650.621696299855</c:v>
                </c:pt>
                <c:pt idx="42">
                  <c:v>16660.009851033155</c:v>
                </c:pt>
                <c:pt idx="43">
                  <c:v>16137.932123978857</c:v>
                </c:pt>
                <c:pt idx="44">
                  <c:v>15651.062830370014</c:v>
                </c:pt>
                <c:pt idx="45">
                  <c:v>15015.82736665065</c:v>
                </c:pt>
                <c:pt idx="46">
                  <c:v>14305.609923113889</c:v>
                </c:pt>
                <c:pt idx="47">
                  <c:v>13832.150648726574</c:v>
                </c:pt>
                <c:pt idx="48">
                  <c:v>13457.069557904855</c:v>
                </c:pt>
                <c:pt idx="49">
                  <c:v>13460.577847188852</c:v>
                </c:pt>
                <c:pt idx="50">
                  <c:v>13588.316554541088</c:v>
                </c:pt>
                <c:pt idx="51">
                  <c:v>13533.364007688611</c:v>
                </c:pt>
                <c:pt idx="52">
                  <c:v>13692.857640557424</c:v>
                </c:pt>
                <c:pt idx="53">
                  <c:v>14223.380826525708</c:v>
                </c:pt>
                <c:pt idx="54">
                  <c:v>14144.66001922153</c:v>
                </c:pt>
                <c:pt idx="55">
                  <c:v>14013.584214320039</c:v>
                </c:pt>
                <c:pt idx="56">
                  <c:v>13482.376261412783</c:v>
                </c:pt>
                <c:pt idx="57">
                  <c:v>12177.096347909661</c:v>
                </c:pt>
                <c:pt idx="58">
                  <c:v>11195.740869774147</c:v>
                </c:pt>
                <c:pt idx="59">
                  <c:v>10650.209875060067</c:v>
                </c:pt>
                <c:pt idx="60">
                  <c:v>10130.300576645845</c:v>
                </c:pt>
                <c:pt idx="61">
                  <c:v>9974.7443536761184</c:v>
                </c:pt>
                <c:pt idx="62">
                  <c:v>10274.386953387795</c:v>
                </c:pt>
                <c:pt idx="63">
                  <c:v>10932.64656415185</c:v>
                </c:pt>
                <c:pt idx="64">
                  <c:v>11147.035679961558</c:v>
                </c:pt>
                <c:pt idx="65">
                  <c:v>12059.487626141279</c:v>
                </c:pt>
                <c:pt idx="66">
                  <c:v>12793.557784718885</c:v>
                </c:pt>
                <c:pt idx="67">
                  <c:v>13515.1035559827</c:v>
                </c:pt>
                <c:pt idx="68">
                  <c:v>13788.181763575205</c:v>
                </c:pt>
                <c:pt idx="69">
                  <c:v>13928.330730418069</c:v>
                </c:pt>
                <c:pt idx="70">
                  <c:v>13909.499639596348</c:v>
                </c:pt>
                <c:pt idx="71">
                  <c:v>14435.11532916867</c:v>
                </c:pt>
                <c:pt idx="72">
                  <c:v>14720.834334454588</c:v>
                </c:pt>
                <c:pt idx="73">
                  <c:v>14796.302498798654</c:v>
                </c:pt>
                <c:pt idx="74">
                  <c:v>15075.402090341184</c:v>
                </c:pt>
                <c:pt idx="75">
                  <c:v>14813.620254685247</c:v>
                </c:pt>
                <c:pt idx="76">
                  <c:v>14660.090941854876</c:v>
                </c:pt>
                <c:pt idx="77">
                  <c:v>14275.165185007207</c:v>
                </c:pt>
                <c:pt idx="78">
                  <c:v>13963.625901009129</c:v>
                </c:pt>
                <c:pt idx="79">
                  <c:v>13319.515857760693</c:v>
                </c:pt>
                <c:pt idx="80">
                  <c:v>12229.39656415185</c:v>
                </c:pt>
                <c:pt idx="81">
                  <c:v>10975.074723690535</c:v>
                </c:pt>
                <c:pt idx="82">
                  <c:v>9999.7954108601625</c:v>
                </c:pt>
                <c:pt idx="83">
                  <c:v>8921.6001922152809</c:v>
                </c:pt>
                <c:pt idx="84">
                  <c:v>8371.8190773666502</c:v>
                </c:pt>
                <c:pt idx="85">
                  <c:v>7701.1172513214797</c:v>
                </c:pt>
                <c:pt idx="86">
                  <c:v>7517.5723209995194</c:v>
                </c:pt>
                <c:pt idx="87">
                  <c:v>8502.9793368572809</c:v>
                </c:pt>
                <c:pt idx="88">
                  <c:v>10957.697621335896</c:v>
                </c:pt>
                <c:pt idx="89">
                  <c:v>13257.829769341663</c:v>
                </c:pt>
                <c:pt idx="90">
                  <c:v>14923.041446419991</c:v>
                </c:pt>
                <c:pt idx="91">
                  <c:v>16014.731138875541</c:v>
                </c:pt>
                <c:pt idx="92">
                  <c:v>16503.71179721288</c:v>
                </c:pt>
                <c:pt idx="93">
                  <c:v>16824.639235944258</c:v>
                </c:pt>
                <c:pt idx="94">
                  <c:v>17052.465761653053</c:v>
                </c:pt>
                <c:pt idx="95">
                  <c:v>17147.678039404134</c:v>
                </c:pt>
                <c:pt idx="96">
                  <c:v>15527.291206150889</c:v>
                </c:pt>
                <c:pt idx="97">
                  <c:v>13089.863286881309</c:v>
                </c:pt>
                <c:pt idx="98">
                  <c:v>12425.411100432484</c:v>
                </c:pt>
                <c:pt idx="99">
                  <c:v>12333.195819317638</c:v>
                </c:pt>
                <c:pt idx="100">
                  <c:v>12349.173714560309</c:v>
                </c:pt>
                <c:pt idx="101">
                  <c:v>12120.404493032196</c:v>
                </c:pt>
                <c:pt idx="102">
                  <c:v>13437.724891878905</c:v>
                </c:pt>
                <c:pt idx="103">
                  <c:v>12909.313070639117</c:v>
                </c:pt>
                <c:pt idx="104">
                  <c:v>12882.634550696781</c:v>
                </c:pt>
                <c:pt idx="105">
                  <c:v>13122.074723690535</c:v>
                </c:pt>
                <c:pt idx="106">
                  <c:v>12973.023786641037</c:v>
                </c:pt>
                <c:pt idx="107">
                  <c:v>12691.44305622297</c:v>
                </c:pt>
                <c:pt idx="108">
                  <c:v>11652.423354156657</c:v>
                </c:pt>
                <c:pt idx="109">
                  <c:v>10878.378784238346</c:v>
                </c:pt>
                <c:pt idx="110">
                  <c:v>10822.912662181643</c:v>
                </c:pt>
                <c:pt idx="111">
                  <c:v>10913.616890917829</c:v>
                </c:pt>
                <c:pt idx="112">
                  <c:v>12051.813671311869</c:v>
                </c:pt>
                <c:pt idx="113">
                  <c:v>13340.487986544929</c:v>
                </c:pt>
                <c:pt idx="114">
                  <c:v>14991.404012493993</c:v>
                </c:pt>
                <c:pt idx="115">
                  <c:v>15552.369654012495</c:v>
                </c:pt>
                <c:pt idx="116">
                  <c:v>15747.642359442576</c:v>
                </c:pt>
                <c:pt idx="117">
                  <c:v>15825.192215281115</c:v>
                </c:pt>
                <c:pt idx="118">
                  <c:v>15362.718885151371</c:v>
                </c:pt>
                <c:pt idx="119">
                  <c:v>15149.984622777511</c:v>
                </c:pt>
                <c:pt idx="120">
                  <c:v>15017.311028351754</c:v>
                </c:pt>
                <c:pt idx="121">
                  <c:v>14581.856319077368</c:v>
                </c:pt>
                <c:pt idx="122">
                  <c:v>14277.276549735705</c:v>
                </c:pt>
                <c:pt idx="123">
                  <c:v>13280.826525708793</c:v>
                </c:pt>
                <c:pt idx="124">
                  <c:v>12561.052018260452</c:v>
                </c:pt>
                <c:pt idx="125">
                  <c:v>11573.047453147525</c:v>
                </c:pt>
                <c:pt idx="126">
                  <c:v>10493.968885151369</c:v>
                </c:pt>
                <c:pt idx="127">
                  <c:v>9724.0625901009116</c:v>
                </c:pt>
                <c:pt idx="128">
                  <c:v>9329.3515136953392</c:v>
                </c:pt>
                <c:pt idx="129">
                  <c:v>8050.9190293128313</c:v>
                </c:pt>
                <c:pt idx="130">
                  <c:v>5257.4990389235954</c:v>
                </c:pt>
                <c:pt idx="131">
                  <c:v>3426.1743152330614</c:v>
                </c:pt>
                <c:pt idx="132">
                  <c:v>2862.1546131667469</c:v>
                </c:pt>
                <c:pt idx="133">
                  <c:v>3166.5061268620857</c:v>
                </c:pt>
                <c:pt idx="134">
                  <c:v>4550.0777270543012</c:v>
                </c:pt>
                <c:pt idx="135">
                  <c:v>7047.7651369533878</c:v>
                </c:pt>
                <c:pt idx="136">
                  <c:v>9960.6769581931767</c:v>
                </c:pt>
                <c:pt idx="137">
                  <c:v>12102.51381547333</c:v>
                </c:pt>
                <c:pt idx="138">
                  <c:v>12483.787481979816</c:v>
                </c:pt>
                <c:pt idx="139">
                  <c:v>11862.019101393562</c:v>
                </c:pt>
                <c:pt idx="140">
                  <c:v>11170.06210956271</c:v>
                </c:pt>
                <c:pt idx="141">
                  <c:v>10622.104757328209</c:v>
                </c:pt>
                <c:pt idx="142">
                  <c:v>9847.8912782316183</c:v>
                </c:pt>
                <c:pt idx="143">
                  <c:v>9386.55694377703</c:v>
                </c:pt>
                <c:pt idx="144">
                  <c:v>9823.696179721288</c:v>
                </c:pt>
                <c:pt idx="145">
                  <c:v>9964.8996876501678</c:v>
                </c:pt>
                <c:pt idx="146">
                  <c:v>10029.952546852475</c:v>
                </c:pt>
                <c:pt idx="147">
                  <c:v>10233.300937049496</c:v>
                </c:pt>
                <c:pt idx="148">
                  <c:v>9815.7916866890937</c:v>
                </c:pt>
                <c:pt idx="149">
                  <c:v>9919.0203027390689</c:v>
                </c:pt>
                <c:pt idx="150">
                  <c:v>9861.55694377703</c:v>
                </c:pt>
                <c:pt idx="151">
                  <c:v>9720.9811388755406</c:v>
                </c:pt>
                <c:pt idx="152">
                  <c:v>9458.286280634311</c:v>
                </c:pt>
                <c:pt idx="153">
                  <c:v>9228.5766458433463</c:v>
                </c:pt>
                <c:pt idx="154">
                  <c:v>9223.8974050937049</c:v>
                </c:pt>
                <c:pt idx="155">
                  <c:v>9000.9190293128304</c:v>
                </c:pt>
                <c:pt idx="156">
                  <c:v>8773.3481499279205</c:v>
                </c:pt>
                <c:pt idx="157">
                  <c:v>8657.4239548294081</c:v>
                </c:pt>
                <c:pt idx="158">
                  <c:v>8067.896684286402</c:v>
                </c:pt>
                <c:pt idx="159">
                  <c:v>7983.9556703507933</c:v>
                </c:pt>
                <c:pt idx="160">
                  <c:v>7740.8063431042774</c:v>
                </c:pt>
                <c:pt idx="161">
                  <c:v>7975.9370494954346</c:v>
                </c:pt>
                <c:pt idx="162">
                  <c:v>7332.1146083613648</c:v>
                </c:pt>
                <c:pt idx="163">
                  <c:v>6108.3219605958684</c:v>
                </c:pt>
                <c:pt idx="164">
                  <c:v>5351.1409178279673</c:v>
                </c:pt>
                <c:pt idx="165">
                  <c:v>4654.6188130706387</c:v>
                </c:pt>
                <c:pt idx="166">
                  <c:v>3531.6284238346948</c:v>
                </c:pt>
                <c:pt idx="167">
                  <c:v>2721.0081691494474</c:v>
                </c:pt>
                <c:pt idx="168">
                  <c:v>2943.5003604036519</c:v>
                </c:pt>
                <c:pt idx="169">
                  <c:v>2652.2164824603556</c:v>
                </c:pt>
                <c:pt idx="170">
                  <c:v>2767.9147044690053</c:v>
                </c:pt>
                <c:pt idx="171">
                  <c:v>3542.927078327727</c:v>
                </c:pt>
                <c:pt idx="172">
                  <c:v>3644.8728976453626</c:v>
                </c:pt>
                <c:pt idx="173">
                  <c:v>3660.4216722729461</c:v>
                </c:pt>
                <c:pt idx="174">
                  <c:v>3398.9548294089377</c:v>
                </c:pt>
                <c:pt idx="175">
                  <c:v>2799.7266938971648</c:v>
                </c:pt>
                <c:pt idx="176">
                  <c:v>2243.1253003363768</c:v>
                </c:pt>
                <c:pt idx="177">
                  <c:v>1880.2855598270064</c:v>
                </c:pt>
                <c:pt idx="178">
                  <c:v>2007.880466122057</c:v>
                </c:pt>
                <c:pt idx="179">
                  <c:v>2034.0157376261413</c:v>
                </c:pt>
                <c:pt idx="180">
                  <c:v>2020.8910379625181</c:v>
                </c:pt>
                <c:pt idx="181">
                  <c:v>2342.3594425756846</c:v>
                </c:pt>
                <c:pt idx="182">
                  <c:v>2641.689332051898</c:v>
                </c:pt>
                <c:pt idx="183">
                  <c:v>2938.5358000961078</c:v>
                </c:pt>
                <c:pt idx="184">
                  <c:v>3546.8941614608366</c:v>
                </c:pt>
                <c:pt idx="185">
                  <c:v>3719.8548774627584</c:v>
                </c:pt>
                <c:pt idx="186">
                  <c:v>3177.2912061508891</c:v>
                </c:pt>
                <c:pt idx="187">
                  <c:v>2683.1451225372416</c:v>
                </c:pt>
                <c:pt idx="188">
                  <c:v>2419.1104036520901</c:v>
                </c:pt>
                <c:pt idx="189">
                  <c:v>2291.1457232099951</c:v>
                </c:pt>
                <c:pt idx="190">
                  <c:v>2467.0737626141276</c:v>
                </c:pt>
                <c:pt idx="191">
                  <c:v>2692.275348390197</c:v>
                </c:pt>
                <c:pt idx="192">
                  <c:v>2603.4565112926475</c:v>
                </c:pt>
                <c:pt idx="193">
                  <c:v>2380.8205189812593</c:v>
                </c:pt>
                <c:pt idx="194">
                  <c:v>2066.3709754925517</c:v>
                </c:pt>
                <c:pt idx="195">
                  <c:v>2094.4464199903891</c:v>
                </c:pt>
                <c:pt idx="196">
                  <c:v>1995.8103075444499</c:v>
                </c:pt>
                <c:pt idx="197">
                  <c:v>1947.6483661701106</c:v>
                </c:pt>
                <c:pt idx="198">
                  <c:v>1784.9317635752043</c:v>
                </c:pt>
                <c:pt idx="199">
                  <c:v>2053.6160499759731</c:v>
                </c:pt>
                <c:pt idx="200">
                  <c:v>2350.6337097549253</c:v>
                </c:pt>
                <c:pt idx="201">
                  <c:v>2248.8043008169147</c:v>
                </c:pt>
                <c:pt idx="202">
                  <c:v>1865.2480778471888</c:v>
                </c:pt>
                <c:pt idx="203">
                  <c:v>1538.7580490148969</c:v>
                </c:pt>
                <c:pt idx="204">
                  <c:v>1516.302258529553</c:v>
                </c:pt>
                <c:pt idx="205">
                  <c:v>1531.2530033637674</c:v>
                </c:pt>
                <c:pt idx="206">
                  <c:v>1556.5323161941374</c:v>
                </c:pt>
                <c:pt idx="207">
                  <c:v>1571.6268620855358</c:v>
                </c:pt>
                <c:pt idx="208">
                  <c:v>1685.4967563671312</c:v>
                </c:pt>
                <c:pt idx="209">
                  <c:v>1706.0968284478618</c:v>
                </c:pt>
                <c:pt idx="210">
                  <c:v>1947.8492311388757</c:v>
                </c:pt>
                <c:pt idx="211">
                  <c:v>2138.0706391158096</c:v>
                </c:pt>
                <c:pt idx="212">
                  <c:v>2421.8220807304178</c:v>
                </c:pt>
                <c:pt idx="213">
                  <c:v>2274.1110043248441</c:v>
                </c:pt>
                <c:pt idx="214">
                  <c:v>2111.4514656415186</c:v>
                </c:pt>
                <c:pt idx="215">
                  <c:v>1818.7409899086977</c:v>
                </c:pt>
                <c:pt idx="216">
                  <c:v>1611.0854156655455</c:v>
                </c:pt>
                <c:pt idx="217">
                  <c:v>1298.6034358481497</c:v>
                </c:pt>
                <c:pt idx="218">
                  <c:v>1141.8214800576648</c:v>
                </c:pt>
                <c:pt idx="219">
                  <c:v>944.80718404613162</c:v>
                </c:pt>
                <c:pt idx="220">
                  <c:v>712.30141758769821</c:v>
                </c:pt>
                <c:pt idx="221">
                  <c:v>584.82063911580974</c:v>
                </c:pt>
                <c:pt idx="222">
                  <c:v>370.28772224891878</c:v>
                </c:pt>
                <c:pt idx="223">
                  <c:v>269.54252763094667</c:v>
                </c:pt>
                <c:pt idx="224">
                  <c:v>186.45747236905336</c:v>
                </c:pt>
                <c:pt idx="225">
                  <c:v>144.45843344545892</c:v>
                </c:pt>
                <c:pt idx="226">
                  <c:v>117.9511052378664</c:v>
                </c:pt>
                <c:pt idx="227">
                  <c:v>108.93500720807305</c:v>
                </c:pt>
                <c:pt idx="228">
                  <c:v>146.68392599711677</c:v>
                </c:pt>
                <c:pt idx="229">
                  <c:v>275.5342383469486</c:v>
                </c:pt>
                <c:pt idx="230">
                  <c:v>449.60655934646809</c:v>
                </c:pt>
                <c:pt idx="231">
                  <c:v>696.15233061028357</c:v>
                </c:pt>
                <c:pt idx="232">
                  <c:v>944.77979336857277</c:v>
                </c:pt>
                <c:pt idx="233">
                  <c:v>1278.2612926477657</c:v>
                </c:pt>
                <c:pt idx="234">
                  <c:v>1716.5691975012014</c:v>
                </c:pt>
                <c:pt idx="235">
                  <c:v>2138.8992071119656</c:v>
                </c:pt>
                <c:pt idx="236">
                  <c:v>2886.6076405574245</c:v>
                </c:pt>
                <c:pt idx="237">
                  <c:v>4129.3158337337827</c:v>
                </c:pt>
                <c:pt idx="238">
                  <c:v>5282.0935848149929</c:v>
                </c:pt>
                <c:pt idx="239">
                  <c:v>6780.8475492551661</c:v>
                </c:pt>
              </c:numCache>
            </c:numRef>
          </c:val>
          <c:extLst>
            <c:ext xmlns:c16="http://schemas.microsoft.com/office/drawing/2014/chart" uri="{C3380CC4-5D6E-409C-BE32-E72D297353CC}">
              <c16:uniqueId val="{00000002-5644-4F12-937B-8974F8B19B3F}"/>
            </c:ext>
          </c:extLst>
        </c:ser>
        <c:ser>
          <c:idx val="4"/>
          <c:order val="4"/>
          <c:tx>
            <c:strRef>
              <c:f>Figure!$H$244</c:f>
              <c:strCache>
                <c:ptCount val="1"/>
                <c:pt idx="0">
                  <c:v>Wind Offshore</c:v>
                </c:pt>
              </c:strCache>
            </c:strRef>
          </c:tx>
          <c:spPr>
            <a:solidFill>
              <a:schemeClr val="accent4">
                <a:lumMod val="40000"/>
                <a:lumOff val="60000"/>
              </a:schemeClr>
            </a:solidFill>
            <a:ln>
              <a:noFill/>
            </a:ln>
            <a:effectLst/>
          </c:spPr>
          <c:val>
            <c:numRef>
              <c:f>Figure!$H$245:$H$484</c:f>
              <c:numCache>
                <c:formatCode>#,##0</c:formatCode>
                <c:ptCount val="240"/>
                <c:pt idx="0">
                  <c:v>1809.42985</c:v>
                </c:pt>
                <c:pt idx="1">
                  <c:v>2065.8462499999996</c:v>
                </c:pt>
                <c:pt idx="2">
                  <c:v>2495.27</c:v>
                </c:pt>
                <c:pt idx="3">
                  <c:v>2974.6760999999997</c:v>
                </c:pt>
                <c:pt idx="4">
                  <c:v>3451.7660999999998</c:v>
                </c:pt>
                <c:pt idx="5">
                  <c:v>4044.8387500000003</c:v>
                </c:pt>
                <c:pt idx="6">
                  <c:v>4530.74</c:v>
                </c:pt>
                <c:pt idx="7">
                  <c:v>4964.3323499999997</c:v>
                </c:pt>
                <c:pt idx="8">
                  <c:v>5223.5398499999992</c:v>
                </c:pt>
                <c:pt idx="9">
                  <c:v>5266.23</c:v>
                </c:pt>
                <c:pt idx="10">
                  <c:v>5129.2761</c:v>
                </c:pt>
                <c:pt idx="11">
                  <c:v>4828.3635999999997</c:v>
                </c:pt>
                <c:pt idx="12">
                  <c:v>4593.6062499999998</c:v>
                </c:pt>
                <c:pt idx="13">
                  <c:v>4405.779849999999</c:v>
                </c:pt>
                <c:pt idx="14">
                  <c:v>4295.3774999999996</c:v>
                </c:pt>
                <c:pt idx="15">
                  <c:v>4444.2424999999994</c:v>
                </c:pt>
                <c:pt idx="16">
                  <c:v>4491.03</c:v>
                </c:pt>
                <c:pt idx="17">
                  <c:v>4402.5612499999997</c:v>
                </c:pt>
                <c:pt idx="18">
                  <c:v>4240.49125</c:v>
                </c:pt>
                <c:pt idx="19">
                  <c:v>4000.6523499999994</c:v>
                </c:pt>
                <c:pt idx="20">
                  <c:v>3837.7149999999997</c:v>
                </c:pt>
                <c:pt idx="21">
                  <c:v>3849.7923499999997</c:v>
                </c:pt>
                <c:pt idx="22">
                  <c:v>3812.3024999999998</c:v>
                </c:pt>
                <c:pt idx="23">
                  <c:v>3591.95</c:v>
                </c:pt>
                <c:pt idx="24">
                  <c:v>3411.26</c:v>
                </c:pt>
                <c:pt idx="25">
                  <c:v>3542.8710999999998</c:v>
                </c:pt>
                <c:pt idx="26">
                  <c:v>3668.7337499999999</c:v>
                </c:pt>
                <c:pt idx="27">
                  <c:v>3903.4910999999997</c:v>
                </c:pt>
                <c:pt idx="28">
                  <c:v>4388.7035999999998</c:v>
                </c:pt>
                <c:pt idx="29">
                  <c:v>4776.9923499999995</c:v>
                </c:pt>
                <c:pt idx="30">
                  <c:v>5196.6899999999996</c:v>
                </c:pt>
                <c:pt idx="31">
                  <c:v>5381.9760999999999</c:v>
                </c:pt>
                <c:pt idx="32">
                  <c:v>5557.0136000000002</c:v>
                </c:pt>
                <c:pt idx="33">
                  <c:v>5339.2137499999999</c:v>
                </c:pt>
                <c:pt idx="34">
                  <c:v>5279.6610999999994</c:v>
                </c:pt>
                <c:pt idx="35">
                  <c:v>5432.8010999999997</c:v>
                </c:pt>
                <c:pt idx="36">
                  <c:v>5677.9124999999995</c:v>
                </c:pt>
                <c:pt idx="37">
                  <c:v>5700</c:v>
                </c:pt>
                <c:pt idx="38">
                  <c:v>5700</c:v>
                </c:pt>
                <c:pt idx="39">
                  <c:v>5700</c:v>
                </c:pt>
                <c:pt idx="40">
                  <c:v>5700</c:v>
                </c:pt>
                <c:pt idx="41">
                  <c:v>5700</c:v>
                </c:pt>
                <c:pt idx="42">
                  <c:v>5700</c:v>
                </c:pt>
                <c:pt idx="43">
                  <c:v>5700</c:v>
                </c:pt>
                <c:pt idx="44">
                  <c:v>5700</c:v>
                </c:pt>
                <c:pt idx="45">
                  <c:v>5700</c:v>
                </c:pt>
                <c:pt idx="46">
                  <c:v>5700</c:v>
                </c:pt>
                <c:pt idx="47">
                  <c:v>5756.9411</c:v>
                </c:pt>
                <c:pt idx="48">
                  <c:v>5600.8323499999997</c:v>
                </c:pt>
                <c:pt idx="49">
                  <c:v>5602.2924999999996</c:v>
                </c:pt>
                <c:pt idx="50">
                  <c:v>5655.4573499999997</c:v>
                </c:pt>
                <c:pt idx="51">
                  <c:v>5632.5860999999995</c:v>
                </c:pt>
                <c:pt idx="52">
                  <c:v>5698.967349999999</c:v>
                </c:pt>
                <c:pt idx="53">
                  <c:v>5700</c:v>
                </c:pt>
                <c:pt idx="54">
                  <c:v>5887.0074999999997</c:v>
                </c:pt>
                <c:pt idx="55">
                  <c:v>5832.4537499999997</c:v>
                </c:pt>
                <c:pt idx="56">
                  <c:v>5611.3649999999998</c:v>
                </c:pt>
                <c:pt idx="57">
                  <c:v>5068.1075000000001</c:v>
                </c:pt>
                <c:pt idx="58">
                  <c:v>4659.6673499999997</c:v>
                </c:pt>
                <c:pt idx="59">
                  <c:v>4432.6173499999995</c:v>
                </c:pt>
                <c:pt idx="60">
                  <c:v>4216.2311</c:v>
                </c:pt>
                <c:pt idx="61">
                  <c:v>4151.4885999999997</c:v>
                </c:pt>
                <c:pt idx="62">
                  <c:v>4276.19985</c:v>
                </c:pt>
                <c:pt idx="63">
                  <c:v>4550.1674999999996</c:v>
                </c:pt>
                <c:pt idx="64">
                  <c:v>4639.3962499999998</c:v>
                </c:pt>
                <c:pt idx="65">
                  <c:v>5019.1587499999996</c:v>
                </c:pt>
                <c:pt idx="66">
                  <c:v>5324.67875</c:v>
                </c:pt>
                <c:pt idx="67">
                  <c:v>5624.9860999999992</c:v>
                </c:pt>
                <c:pt idx="68">
                  <c:v>5738.6412499999997</c:v>
                </c:pt>
                <c:pt idx="69">
                  <c:v>5796.9712499999996</c:v>
                </c:pt>
                <c:pt idx="70">
                  <c:v>5789.13375</c:v>
                </c:pt>
                <c:pt idx="71">
                  <c:v>5700</c:v>
                </c:pt>
                <c:pt idx="72">
                  <c:v>5700</c:v>
                </c:pt>
                <c:pt idx="73">
                  <c:v>5700</c:v>
                </c:pt>
                <c:pt idx="74">
                  <c:v>5700</c:v>
                </c:pt>
                <c:pt idx="75">
                  <c:v>5700</c:v>
                </c:pt>
                <c:pt idx="76">
                  <c:v>5700</c:v>
                </c:pt>
                <c:pt idx="77">
                  <c:v>5700</c:v>
                </c:pt>
                <c:pt idx="78">
                  <c:v>5811.6610999999994</c:v>
                </c:pt>
                <c:pt idx="79">
                  <c:v>5543.5825000000004</c:v>
                </c:pt>
                <c:pt idx="80">
                  <c:v>5089.8748499999992</c:v>
                </c:pt>
                <c:pt idx="81">
                  <c:v>4567.8261000000002</c:v>
                </c:pt>
                <c:pt idx="82">
                  <c:v>4161.9148499999992</c:v>
                </c:pt>
                <c:pt idx="83">
                  <c:v>3713.1699999999996</c:v>
                </c:pt>
                <c:pt idx="84">
                  <c:v>3484.3510999999999</c:v>
                </c:pt>
                <c:pt idx="85">
                  <c:v>3205.2049999999999</c:v>
                </c:pt>
                <c:pt idx="86">
                  <c:v>3128.8135999999995</c:v>
                </c:pt>
                <c:pt idx="87">
                  <c:v>3538.9399999999996</c:v>
                </c:pt>
                <c:pt idx="88">
                  <c:v>4560.59375</c:v>
                </c:pt>
                <c:pt idx="89">
                  <c:v>5517.9087499999996</c:v>
                </c:pt>
                <c:pt idx="90">
                  <c:v>5700</c:v>
                </c:pt>
                <c:pt idx="91">
                  <c:v>5700</c:v>
                </c:pt>
                <c:pt idx="92">
                  <c:v>5700</c:v>
                </c:pt>
                <c:pt idx="93">
                  <c:v>5700</c:v>
                </c:pt>
                <c:pt idx="94">
                  <c:v>5700</c:v>
                </c:pt>
                <c:pt idx="95">
                  <c:v>5700</c:v>
                </c:pt>
                <c:pt idx="96">
                  <c:v>5700</c:v>
                </c:pt>
                <c:pt idx="97">
                  <c:v>5448.0011000000004</c:v>
                </c:pt>
                <c:pt idx="98">
                  <c:v>5171.4560999999994</c:v>
                </c:pt>
                <c:pt idx="99">
                  <c:v>5133.0761000000002</c:v>
                </c:pt>
                <c:pt idx="100">
                  <c:v>5139.7260999999999</c:v>
                </c:pt>
                <c:pt idx="101">
                  <c:v>5044.51235</c:v>
                </c:pt>
                <c:pt idx="102">
                  <c:v>5592.7810999999992</c:v>
                </c:pt>
                <c:pt idx="103">
                  <c:v>5372.8561</c:v>
                </c:pt>
                <c:pt idx="104">
                  <c:v>5361.7524999999996</c:v>
                </c:pt>
                <c:pt idx="105">
                  <c:v>5461.4075000000003</c:v>
                </c:pt>
                <c:pt idx="106">
                  <c:v>5399.3724999999995</c:v>
                </c:pt>
                <c:pt idx="107">
                  <c:v>5282.1786000000002</c:v>
                </c:pt>
                <c:pt idx="108">
                  <c:v>4849.7385999999997</c:v>
                </c:pt>
                <c:pt idx="109">
                  <c:v>4527.5812500000002</c:v>
                </c:pt>
                <c:pt idx="110">
                  <c:v>4504.4962499999992</c:v>
                </c:pt>
                <c:pt idx="111">
                  <c:v>4542.2473499999996</c:v>
                </c:pt>
                <c:pt idx="112">
                  <c:v>5015.9648499999994</c:v>
                </c:pt>
                <c:pt idx="113">
                  <c:v>5552.311099999999</c:v>
                </c:pt>
                <c:pt idx="114">
                  <c:v>5700</c:v>
                </c:pt>
                <c:pt idx="115">
                  <c:v>5700</c:v>
                </c:pt>
                <c:pt idx="116">
                  <c:v>5700</c:v>
                </c:pt>
                <c:pt idx="117">
                  <c:v>5700</c:v>
                </c:pt>
                <c:pt idx="118">
                  <c:v>5700</c:v>
                </c:pt>
                <c:pt idx="119">
                  <c:v>5700</c:v>
                </c:pt>
                <c:pt idx="120">
                  <c:v>5700</c:v>
                </c:pt>
                <c:pt idx="121">
                  <c:v>5700</c:v>
                </c:pt>
                <c:pt idx="122">
                  <c:v>5700</c:v>
                </c:pt>
                <c:pt idx="123">
                  <c:v>5527.48</c:v>
                </c:pt>
                <c:pt idx="124">
                  <c:v>5227.90985</c:v>
                </c:pt>
                <c:pt idx="125">
                  <c:v>4816.7023499999996</c:v>
                </c:pt>
                <c:pt idx="126">
                  <c:v>4367.5898499999994</c:v>
                </c:pt>
                <c:pt idx="127">
                  <c:v>4047.1548499999994</c:v>
                </c:pt>
                <c:pt idx="128">
                  <c:v>3882.8760999999995</c:v>
                </c:pt>
                <c:pt idx="129">
                  <c:v>3350.7925</c:v>
                </c:pt>
                <c:pt idx="130">
                  <c:v>2188.1711</c:v>
                </c:pt>
                <c:pt idx="131">
                  <c:v>1425.9737500000001</c:v>
                </c:pt>
                <c:pt idx="132">
                  <c:v>1191.22875</c:v>
                </c:pt>
                <c:pt idx="133">
                  <c:v>1317.8998499999998</c:v>
                </c:pt>
                <c:pt idx="134">
                  <c:v>1893.74235</c:v>
                </c:pt>
                <c:pt idx="135">
                  <c:v>2933.2798499999999</c:v>
                </c:pt>
                <c:pt idx="136">
                  <c:v>4145.63375</c:v>
                </c:pt>
                <c:pt idx="137">
                  <c:v>5037.0662499999999</c:v>
                </c:pt>
                <c:pt idx="138">
                  <c:v>5195.7523499999998</c:v>
                </c:pt>
                <c:pt idx="139">
                  <c:v>4936.97235</c:v>
                </c:pt>
                <c:pt idx="140">
                  <c:v>4648.9798499999997</c:v>
                </c:pt>
                <c:pt idx="141">
                  <c:v>4420.92</c:v>
                </c:pt>
                <c:pt idx="142">
                  <c:v>4098.6923499999994</c:v>
                </c:pt>
                <c:pt idx="143">
                  <c:v>3906.6849999999999</c:v>
                </c:pt>
                <c:pt idx="144">
                  <c:v>4088.6223500000001</c:v>
                </c:pt>
                <c:pt idx="145">
                  <c:v>4147.3912499999997</c:v>
                </c:pt>
                <c:pt idx="146">
                  <c:v>4174.4662500000004</c:v>
                </c:pt>
                <c:pt idx="147">
                  <c:v>4259.0998499999996</c:v>
                </c:pt>
                <c:pt idx="148">
                  <c:v>4085.3325</c:v>
                </c:pt>
                <c:pt idx="149">
                  <c:v>4128.2962499999994</c:v>
                </c:pt>
                <c:pt idx="150">
                  <c:v>4104.3799999999992</c:v>
                </c:pt>
                <c:pt idx="151">
                  <c:v>4045.8723500000001</c:v>
                </c:pt>
                <c:pt idx="152">
                  <c:v>3936.5387500000002</c:v>
                </c:pt>
                <c:pt idx="153">
                  <c:v>3840.9335999999998</c:v>
                </c:pt>
                <c:pt idx="154">
                  <c:v>3838.9860999999996</c:v>
                </c:pt>
                <c:pt idx="155">
                  <c:v>3746.1824999999999</c:v>
                </c:pt>
                <c:pt idx="156">
                  <c:v>3651.4674999999997</c:v>
                </c:pt>
                <c:pt idx="157">
                  <c:v>3603.2198499999995</c:v>
                </c:pt>
                <c:pt idx="158">
                  <c:v>3357.8586</c:v>
                </c:pt>
                <c:pt idx="159">
                  <c:v>3322.9223499999998</c:v>
                </c:pt>
                <c:pt idx="160">
                  <c:v>3221.7235999999998</c:v>
                </c:pt>
                <c:pt idx="161">
                  <c:v>3319.585</c:v>
                </c:pt>
                <c:pt idx="162">
                  <c:v>3051.6260999999995</c:v>
                </c:pt>
                <c:pt idx="163">
                  <c:v>2542.2836000000002</c:v>
                </c:pt>
                <c:pt idx="164">
                  <c:v>2227.1448499999997</c:v>
                </c:pt>
                <c:pt idx="165">
                  <c:v>1937.25235</c:v>
                </c:pt>
                <c:pt idx="166">
                  <c:v>1469.8637499999998</c:v>
                </c:pt>
                <c:pt idx="167">
                  <c:v>1132.4836</c:v>
                </c:pt>
                <c:pt idx="168">
                  <c:v>1225.08485</c:v>
                </c:pt>
                <c:pt idx="169">
                  <c:v>1103.8525</c:v>
                </c:pt>
                <c:pt idx="170">
                  <c:v>1152.0060999999998</c:v>
                </c:pt>
                <c:pt idx="171">
                  <c:v>1474.5662499999999</c:v>
                </c:pt>
                <c:pt idx="172">
                  <c:v>1516.9960999999998</c:v>
                </c:pt>
                <c:pt idx="173">
                  <c:v>1523.4675</c:v>
                </c:pt>
                <c:pt idx="174">
                  <c:v>1414.6449999999998</c:v>
                </c:pt>
                <c:pt idx="175">
                  <c:v>1165.2462499999999</c:v>
                </c:pt>
                <c:pt idx="176">
                  <c:v>933.58875</c:v>
                </c:pt>
                <c:pt idx="177">
                  <c:v>782.57484999999997</c:v>
                </c:pt>
                <c:pt idx="178">
                  <c:v>835.67984999999999</c:v>
                </c:pt>
                <c:pt idx="179">
                  <c:v>846.55735000000004</c:v>
                </c:pt>
                <c:pt idx="180">
                  <c:v>841.09485000000006</c:v>
                </c:pt>
                <c:pt idx="181">
                  <c:v>974.89</c:v>
                </c:pt>
                <c:pt idx="182">
                  <c:v>1099.4711</c:v>
                </c:pt>
                <c:pt idx="183">
                  <c:v>1223.0185999999999</c:v>
                </c:pt>
                <c:pt idx="184">
                  <c:v>1476.2173499999999</c:v>
                </c:pt>
                <c:pt idx="185">
                  <c:v>1548.2036000000001</c:v>
                </c:pt>
                <c:pt idx="186">
                  <c:v>1322.3886</c:v>
                </c:pt>
                <c:pt idx="187">
                  <c:v>1116.7249999999999</c:v>
                </c:pt>
                <c:pt idx="188">
                  <c:v>1006.83375</c:v>
                </c:pt>
                <c:pt idx="189">
                  <c:v>953.57484999999997</c:v>
                </c:pt>
                <c:pt idx="190">
                  <c:v>1026.7961</c:v>
                </c:pt>
                <c:pt idx="191">
                  <c:v>1120.5249999999999</c:v>
                </c:pt>
                <c:pt idx="192">
                  <c:v>1083.5585999999998</c:v>
                </c:pt>
                <c:pt idx="193">
                  <c:v>990.89749999999992</c:v>
                </c:pt>
                <c:pt idx="194">
                  <c:v>860.02359999999999</c:v>
                </c:pt>
                <c:pt idx="195">
                  <c:v>871.70859999999993</c:v>
                </c:pt>
                <c:pt idx="196">
                  <c:v>830.65625</c:v>
                </c:pt>
                <c:pt idx="197">
                  <c:v>810.61124999999993</c:v>
                </c:pt>
                <c:pt idx="198">
                  <c:v>742.8886</c:v>
                </c:pt>
                <c:pt idx="199">
                  <c:v>854.71500000000003</c:v>
                </c:pt>
                <c:pt idx="200">
                  <c:v>978.33375000000001</c:v>
                </c:pt>
                <c:pt idx="201">
                  <c:v>935.95234999999991</c:v>
                </c:pt>
                <c:pt idx="202">
                  <c:v>776.31624999999997</c:v>
                </c:pt>
                <c:pt idx="203">
                  <c:v>640.43110000000001</c:v>
                </c:pt>
                <c:pt idx="204">
                  <c:v>631.08499999999992</c:v>
                </c:pt>
                <c:pt idx="205">
                  <c:v>637.3075</c:v>
                </c:pt>
                <c:pt idx="206">
                  <c:v>647.8287499999999</c:v>
                </c:pt>
                <c:pt idx="207">
                  <c:v>654.11109999999996</c:v>
                </c:pt>
                <c:pt idx="208">
                  <c:v>701.50374999999997</c:v>
                </c:pt>
                <c:pt idx="209">
                  <c:v>710.07749999999999</c:v>
                </c:pt>
                <c:pt idx="210">
                  <c:v>810.69484999999997</c:v>
                </c:pt>
                <c:pt idx="211">
                  <c:v>889.86500000000001</c:v>
                </c:pt>
                <c:pt idx="212">
                  <c:v>1007.9623499999999</c:v>
                </c:pt>
                <c:pt idx="213">
                  <c:v>946.4849999999999</c:v>
                </c:pt>
                <c:pt idx="214">
                  <c:v>878.78609999999992</c:v>
                </c:pt>
                <c:pt idx="215">
                  <c:v>756.95999999999992</c:v>
                </c:pt>
                <c:pt idx="216">
                  <c:v>670.53375000000005</c:v>
                </c:pt>
                <c:pt idx="217">
                  <c:v>540.47874999999988</c:v>
                </c:pt>
                <c:pt idx="218">
                  <c:v>475.22609999999997</c:v>
                </c:pt>
                <c:pt idx="219">
                  <c:v>393.22874999999999</c:v>
                </c:pt>
                <c:pt idx="220">
                  <c:v>296.45984999999996</c:v>
                </c:pt>
                <c:pt idx="221">
                  <c:v>243.40235000000001</c:v>
                </c:pt>
                <c:pt idx="222">
                  <c:v>154.11374999999998</c:v>
                </c:pt>
                <c:pt idx="223">
                  <c:v>112.18359999999998</c:v>
                </c:pt>
                <c:pt idx="224">
                  <c:v>77.6036</c:v>
                </c:pt>
                <c:pt idx="225">
                  <c:v>60.123599999999996</c:v>
                </c:pt>
                <c:pt idx="226">
                  <c:v>49.091249999999995</c:v>
                </c:pt>
                <c:pt idx="227">
                  <c:v>45.338749999999997</c:v>
                </c:pt>
                <c:pt idx="228">
                  <c:v>61.049849999999999</c:v>
                </c:pt>
                <c:pt idx="229">
                  <c:v>114.67734999999999</c:v>
                </c:pt>
                <c:pt idx="230">
                  <c:v>187.12625</c:v>
                </c:pt>
                <c:pt idx="231">
                  <c:v>289.73859999999996</c:v>
                </c:pt>
                <c:pt idx="232">
                  <c:v>393.21735000000001</c:v>
                </c:pt>
                <c:pt idx="233">
                  <c:v>532.01234999999997</c:v>
                </c:pt>
                <c:pt idx="234">
                  <c:v>714.43610000000001</c:v>
                </c:pt>
                <c:pt idx="235">
                  <c:v>890.20984999999996</c:v>
                </c:pt>
                <c:pt idx="236">
                  <c:v>1201.4060999999999</c:v>
                </c:pt>
                <c:pt idx="237">
                  <c:v>1718.6212499999999</c:v>
                </c:pt>
                <c:pt idx="238">
                  <c:v>2198.40735</c:v>
                </c:pt>
                <c:pt idx="239">
                  <c:v>2822.1887499999998</c:v>
                </c:pt>
              </c:numCache>
            </c:numRef>
          </c:val>
          <c:extLst>
            <c:ext xmlns:c16="http://schemas.microsoft.com/office/drawing/2014/chart" uri="{C3380CC4-5D6E-409C-BE32-E72D297353CC}">
              <c16:uniqueId val="{00000003-5644-4F12-937B-8974F8B19B3F}"/>
            </c:ext>
          </c:extLst>
        </c:ser>
        <c:ser>
          <c:idx val="5"/>
          <c:order val="5"/>
          <c:tx>
            <c:strRef>
              <c:f>Figure!$I$244</c:f>
              <c:strCache>
                <c:ptCount val="1"/>
                <c:pt idx="0">
                  <c:v>PV</c:v>
                </c:pt>
              </c:strCache>
            </c:strRef>
          </c:tx>
          <c:spPr>
            <a:solidFill>
              <a:srgbClr val="FFEAA7"/>
            </a:solidFill>
            <a:ln>
              <a:noFill/>
            </a:ln>
            <a:effectLst/>
          </c:spPr>
          <c:val>
            <c:numRef>
              <c:f>Figure!$I$245:$I$484</c:f>
              <c:numCache>
                <c:formatCode>#,##0</c:formatCode>
                <c:ptCount val="240"/>
                <c:pt idx="0">
                  <c:v>0</c:v>
                </c:pt>
                <c:pt idx="1">
                  <c:v>0</c:v>
                </c:pt>
                <c:pt idx="2">
                  <c:v>0</c:v>
                </c:pt>
                <c:pt idx="3">
                  <c:v>0</c:v>
                </c:pt>
                <c:pt idx="4">
                  <c:v>0</c:v>
                </c:pt>
                <c:pt idx="5">
                  <c:v>0</c:v>
                </c:pt>
                <c:pt idx="6">
                  <c:v>0</c:v>
                </c:pt>
                <c:pt idx="7">
                  <c:v>31.311732456140351</c:v>
                </c:pt>
                <c:pt idx="8">
                  <c:v>532.45988450292384</c:v>
                </c:pt>
                <c:pt idx="9">
                  <c:v>1915.4631008771926</c:v>
                </c:pt>
                <c:pt idx="10">
                  <c:v>3105.3308114035081</c:v>
                </c:pt>
                <c:pt idx="11">
                  <c:v>3314.5770467836251</c:v>
                </c:pt>
                <c:pt idx="12">
                  <c:v>2894.8321067251459</c:v>
                </c:pt>
                <c:pt idx="13">
                  <c:v>2080.909372807017</c:v>
                </c:pt>
                <c:pt idx="14">
                  <c:v>1093.0629546783623</c:v>
                </c:pt>
                <c:pt idx="15">
                  <c:v>335.15495029239759</c:v>
                </c:pt>
                <c:pt idx="16">
                  <c:v>20.692178362573095</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22.766865497076019</c:v>
                </c:pt>
                <c:pt idx="32">
                  <c:v>433.96693859649116</c:v>
                </c:pt>
                <c:pt idx="33">
                  <c:v>1760.0438757309937</c:v>
                </c:pt>
                <c:pt idx="34">
                  <c:v>3239.0551535087711</c:v>
                </c:pt>
                <c:pt idx="35">
                  <c:v>4675.5444605263147</c:v>
                </c:pt>
                <c:pt idx="36">
                  <c:v>4789.1691315789467</c:v>
                </c:pt>
                <c:pt idx="37">
                  <c:v>3937.0980423976603</c:v>
                </c:pt>
                <c:pt idx="38">
                  <c:v>2153.8096491228071</c:v>
                </c:pt>
                <c:pt idx="39">
                  <c:v>503.19913888888874</c:v>
                </c:pt>
                <c:pt idx="40">
                  <c:v>19.7587514619883</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30.673647660818709</c:v>
                </c:pt>
                <c:pt idx="56">
                  <c:v>325.40136842105255</c:v>
                </c:pt>
                <c:pt idx="57">
                  <c:v>1094.8167763157892</c:v>
                </c:pt>
                <c:pt idx="58">
                  <c:v>1889.6206666666665</c:v>
                </c:pt>
                <c:pt idx="59">
                  <c:v>2134.4847953216372</c:v>
                </c:pt>
                <c:pt idx="60">
                  <c:v>2377.6862573099415</c:v>
                </c:pt>
                <c:pt idx="61">
                  <c:v>1557.7709956140347</c:v>
                </c:pt>
                <c:pt idx="62">
                  <c:v>819.16414473684199</c:v>
                </c:pt>
                <c:pt idx="63">
                  <c:v>365.28166812865493</c:v>
                </c:pt>
                <c:pt idx="64">
                  <c:v>8.750877192982454</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27.164181286549702</c:v>
                </c:pt>
                <c:pt idx="80">
                  <c:v>469.51737719298234</c:v>
                </c:pt>
                <c:pt idx="81">
                  <c:v>1889.5058114035085</c:v>
                </c:pt>
                <c:pt idx="82">
                  <c:v>3471.3180190058474</c:v>
                </c:pt>
                <c:pt idx="83">
                  <c:v>4701.1134298245606</c:v>
                </c:pt>
                <c:pt idx="84">
                  <c:v>4768.407675438596</c:v>
                </c:pt>
                <c:pt idx="85">
                  <c:v>3829.1468567251454</c:v>
                </c:pt>
                <c:pt idx="86">
                  <c:v>2217.8697163742686</c:v>
                </c:pt>
                <c:pt idx="87">
                  <c:v>598.04588596491226</c:v>
                </c:pt>
                <c:pt idx="88">
                  <c:v>24.338377192982449</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33.545029239766073</c:v>
                </c:pt>
                <c:pt idx="104">
                  <c:v>329.50334210526313</c:v>
                </c:pt>
                <c:pt idx="105">
                  <c:v>685.05330555555531</c:v>
                </c:pt>
                <c:pt idx="106">
                  <c:v>947.71635380116936</c:v>
                </c:pt>
                <c:pt idx="107">
                  <c:v>1176.6739400584793</c:v>
                </c:pt>
                <c:pt idx="108">
                  <c:v>1030.5306447368421</c:v>
                </c:pt>
                <c:pt idx="109">
                  <c:v>994.02307894736828</c:v>
                </c:pt>
                <c:pt idx="110">
                  <c:v>639.8167397660817</c:v>
                </c:pt>
                <c:pt idx="111">
                  <c:v>213.98629385964909</c:v>
                </c:pt>
                <c:pt idx="112">
                  <c:v>13.241171052631577</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29.968108187134497</c:v>
                </c:pt>
                <c:pt idx="128">
                  <c:v>727.27993421052622</c:v>
                </c:pt>
                <c:pt idx="129">
                  <c:v>2326.9129385964907</c:v>
                </c:pt>
                <c:pt idx="130">
                  <c:v>4329.2686038011698</c:v>
                </c:pt>
                <c:pt idx="131">
                  <c:v>5578.9576754385962</c:v>
                </c:pt>
                <c:pt idx="132">
                  <c:v>5647.7341008771918</c:v>
                </c:pt>
                <c:pt idx="133">
                  <c:v>4972.0934576023383</c:v>
                </c:pt>
                <c:pt idx="134">
                  <c:v>3192.7484283625727</c:v>
                </c:pt>
                <c:pt idx="135">
                  <c:v>928.66496491228054</c:v>
                </c:pt>
                <c:pt idx="136">
                  <c:v>45.12171052631578</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47.081542397660812</c:v>
                </c:pt>
                <c:pt idx="152">
                  <c:v>440.18735380116948</c:v>
                </c:pt>
                <c:pt idx="153">
                  <c:v>1267.0996710526313</c:v>
                </c:pt>
                <c:pt idx="154">
                  <c:v>2327.2319809941519</c:v>
                </c:pt>
                <c:pt idx="155">
                  <c:v>3287.3217105263152</c:v>
                </c:pt>
                <c:pt idx="156">
                  <c:v>4020.5722953216364</c:v>
                </c:pt>
                <c:pt idx="157">
                  <c:v>3595.9049868421043</c:v>
                </c:pt>
                <c:pt idx="158">
                  <c:v>2483.1762587719295</c:v>
                </c:pt>
                <c:pt idx="159">
                  <c:v>866.10895467836235</c:v>
                </c:pt>
                <c:pt idx="160">
                  <c:v>40.153764619883034</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22.356668128654967</c:v>
                </c:pt>
                <c:pt idx="176">
                  <c:v>257.01144005847948</c:v>
                </c:pt>
                <c:pt idx="177">
                  <c:v>707.8420482456138</c:v>
                </c:pt>
                <c:pt idx="178">
                  <c:v>1017.0615862573097</c:v>
                </c:pt>
                <c:pt idx="179">
                  <c:v>1353.4015511695907</c:v>
                </c:pt>
                <c:pt idx="180">
                  <c:v>1314.4783786549706</c:v>
                </c:pt>
                <c:pt idx="181">
                  <c:v>946.02998684210502</c:v>
                </c:pt>
                <c:pt idx="182">
                  <c:v>682.86558625730981</c:v>
                </c:pt>
                <c:pt idx="183">
                  <c:v>363.18510380116948</c:v>
                </c:pt>
                <c:pt idx="184">
                  <c:v>48.42698976608186</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24.338377192982449</c:v>
                </c:pt>
                <c:pt idx="200">
                  <c:v>240.51239035087718</c:v>
                </c:pt>
                <c:pt idx="201">
                  <c:v>744.57750146198816</c:v>
                </c:pt>
                <c:pt idx="202">
                  <c:v>1374.1156067251461</c:v>
                </c:pt>
                <c:pt idx="203">
                  <c:v>2076.9660087719294</c:v>
                </c:pt>
                <c:pt idx="204">
                  <c:v>2444.7544385964911</c:v>
                </c:pt>
                <c:pt idx="205">
                  <c:v>2337.7603801169585</c:v>
                </c:pt>
                <c:pt idx="206">
                  <c:v>1525.0463611111111</c:v>
                </c:pt>
                <c:pt idx="207">
                  <c:v>476.23914473684209</c:v>
                </c:pt>
                <c:pt idx="208">
                  <c:v>36.622421052631573</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24.383954678362567</c:v>
                </c:pt>
                <c:pt idx="224">
                  <c:v>374.09999999999991</c:v>
                </c:pt>
                <c:pt idx="225">
                  <c:v>1215.7119678362571</c:v>
                </c:pt>
                <c:pt idx="226">
                  <c:v>1840.9202119883037</c:v>
                </c:pt>
                <c:pt idx="227">
                  <c:v>2293.0032894736837</c:v>
                </c:pt>
                <c:pt idx="228">
                  <c:v>1852.2927061403504</c:v>
                </c:pt>
                <c:pt idx="229">
                  <c:v>1358.938304093567</c:v>
                </c:pt>
                <c:pt idx="230">
                  <c:v>672.45021929824554</c:v>
                </c:pt>
                <c:pt idx="231">
                  <c:v>228.06973684210521</c:v>
                </c:pt>
                <c:pt idx="232">
                  <c:v>27.483223684210518</c:v>
                </c:pt>
                <c:pt idx="233">
                  <c:v>0</c:v>
                </c:pt>
                <c:pt idx="234">
                  <c:v>0</c:v>
                </c:pt>
                <c:pt idx="235">
                  <c:v>0</c:v>
                </c:pt>
                <c:pt idx="236">
                  <c:v>0</c:v>
                </c:pt>
                <c:pt idx="237">
                  <c:v>0</c:v>
                </c:pt>
                <c:pt idx="238">
                  <c:v>0</c:v>
                </c:pt>
                <c:pt idx="239">
                  <c:v>0</c:v>
                </c:pt>
              </c:numCache>
            </c:numRef>
          </c:val>
          <c:extLst>
            <c:ext xmlns:c16="http://schemas.microsoft.com/office/drawing/2014/chart" uri="{C3380CC4-5D6E-409C-BE32-E72D297353CC}">
              <c16:uniqueId val="{00000004-5644-4F12-937B-8974F8B19B3F}"/>
            </c:ext>
          </c:extLst>
        </c:ser>
        <c:dLbls>
          <c:showLegendKey val="0"/>
          <c:showVal val="0"/>
          <c:showCatName val="0"/>
          <c:showSerName val="0"/>
          <c:showPercent val="0"/>
          <c:showBubbleSize val="0"/>
        </c:dLbls>
        <c:axId val="1793607791"/>
        <c:axId val="1793632271"/>
      </c:areaChart>
      <c:lineChart>
        <c:grouping val="standard"/>
        <c:varyColors val="0"/>
        <c:ser>
          <c:idx val="0"/>
          <c:order val="0"/>
          <c:tx>
            <c:strRef>
              <c:f>Figure!$D$244</c:f>
              <c:strCache>
                <c:ptCount val="1"/>
                <c:pt idx="0">
                  <c:v>Demand</c:v>
                </c:pt>
              </c:strCache>
            </c:strRef>
          </c:tx>
          <c:spPr>
            <a:ln w="28575" cap="rnd">
              <a:solidFill>
                <a:srgbClr val="FF0000"/>
              </a:solidFill>
              <a:round/>
            </a:ln>
            <a:effectLst/>
          </c:spPr>
          <c:marker>
            <c:symbol val="none"/>
          </c:marker>
          <c:cat>
            <c:numRef>
              <c:f>Figure!$K$245:$K$484</c:f>
              <c:numCache>
                <c:formatCode>General</c:formatCode>
                <c:ptCount val="2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1</c:v>
                </c:pt>
                <c:pt idx="25">
                  <c:v>2</c:v>
                </c:pt>
                <c:pt idx="26">
                  <c:v>3</c:v>
                </c:pt>
                <c:pt idx="27">
                  <c:v>4</c:v>
                </c:pt>
                <c:pt idx="28">
                  <c:v>5</c:v>
                </c:pt>
                <c:pt idx="29">
                  <c:v>6</c:v>
                </c:pt>
                <c:pt idx="30">
                  <c:v>7</c:v>
                </c:pt>
                <c:pt idx="31">
                  <c:v>8</c:v>
                </c:pt>
                <c:pt idx="32">
                  <c:v>9</c:v>
                </c:pt>
                <c:pt idx="33">
                  <c:v>10</c:v>
                </c:pt>
                <c:pt idx="34">
                  <c:v>11</c:v>
                </c:pt>
                <c:pt idx="35">
                  <c:v>12</c:v>
                </c:pt>
                <c:pt idx="36">
                  <c:v>13</c:v>
                </c:pt>
                <c:pt idx="37">
                  <c:v>14</c:v>
                </c:pt>
                <c:pt idx="38">
                  <c:v>15</c:v>
                </c:pt>
                <c:pt idx="39">
                  <c:v>16</c:v>
                </c:pt>
                <c:pt idx="40">
                  <c:v>17</c:v>
                </c:pt>
                <c:pt idx="41">
                  <c:v>18</c:v>
                </c:pt>
                <c:pt idx="42">
                  <c:v>19</c:v>
                </c:pt>
                <c:pt idx="43">
                  <c:v>20</c:v>
                </c:pt>
                <c:pt idx="44">
                  <c:v>21</c:v>
                </c:pt>
                <c:pt idx="45">
                  <c:v>22</c:v>
                </c:pt>
                <c:pt idx="46">
                  <c:v>23</c:v>
                </c:pt>
                <c:pt idx="47">
                  <c:v>24</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1</c:v>
                </c:pt>
                <c:pt idx="73">
                  <c:v>2</c:v>
                </c:pt>
                <c:pt idx="74">
                  <c:v>3</c:v>
                </c:pt>
                <c:pt idx="75">
                  <c:v>4</c:v>
                </c:pt>
                <c:pt idx="76">
                  <c:v>5</c:v>
                </c:pt>
                <c:pt idx="77">
                  <c:v>6</c:v>
                </c:pt>
                <c:pt idx="78">
                  <c:v>7</c:v>
                </c:pt>
                <c:pt idx="79">
                  <c:v>8</c:v>
                </c:pt>
                <c:pt idx="80">
                  <c:v>9</c:v>
                </c:pt>
                <c:pt idx="81">
                  <c:v>10</c:v>
                </c:pt>
                <c:pt idx="82">
                  <c:v>11</c:v>
                </c:pt>
                <c:pt idx="83">
                  <c:v>12</c:v>
                </c:pt>
                <c:pt idx="84">
                  <c:v>13</c:v>
                </c:pt>
                <c:pt idx="85">
                  <c:v>14</c:v>
                </c:pt>
                <c:pt idx="86">
                  <c:v>15</c:v>
                </c:pt>
                <c:pt idx="87">
                  <c:v>16</c:v>
                </c:pt>
                <c:pt idx="88">
                  <c:v>17</c:v>
                </c:pt>
                <c:pt idx="89">
                  <c:v>18</c:v>
                </c:pt>
                <c:pt idx="90">
                  <c:v>19</c:v>
                </c:pt>
                <c:pt idx="91">
                  <c:v>20</c:v>
                </c:pt>
                <c:pt idx="92">
                  <c:v>21</c:v>
                </c:pt>
                <c:pt idx="93">
                  <c:v>22</c:v>
                </c:pt>
                <c:pt idx="94">
                  <c:v>23</c:v>
                </c:pt>
                <c:pt idx="95">
                  <c:v>24</c:v>
                </c:pt>
                <c:pt idx="96">
                  <c:v>1</c:v>
                </c:pt>
                <c:pt idx="97">
                  <c:v>2</c:v>
                </c:pt>
                <c:pt idx="98">
                  <c:v>3</c:v>
                </c:pt>
                <c:pt idx="99">
                  <c:v>4</c:v>
                </c:pt>
                <c:pt idx="100">
                  <c:v>5</c:v>
                </c:pt>
                <c:pt idx="101">
                  <c:v>6</c:v>
                </c:pt>
                <c:pt idx="102">
                  <c:v>7</c:v>
                </c:pt>
                <c:pt idx="103">
                  <c:v>8</c:v>
                </c:pt>
                <c:pt idx="104">
                  <c:v>9</c:v>
                </c:pt>
                <c:pt idx="105">
                  <c:v>10</c:v>
                </c:pt>
                <c:pt idx="106">
                  <c:v>11</c:v>
                </c:pt>
                <c:pt idx="107">
                  <c:v>12</c:v>
                </c:pt>
                <c:pt idx="108">
                  <c:v>13</c:v>
                </c:pt>
                <c:pt idx="109">
                  <c:v>14</c:v>
                </c:pt>
                <c:pt idx="110">
                  <c:v>15</c:v>
                </c:pt>
                <c:pt idx="111">
                  <c:v>16</c:v>
                </c:pt>
                <c:pt idx="112">
                  <c:v>17</c:v>
                </c:pt>
                <c:pt idx="113">
                  <c:v>18</c:v>
                </c:pt>
                <c:pt idx="114">
                  <c:v>19</c:v>
                </c:pt>
                <c:pt idx="115">
                  <c:v>20</c:v>
                </c:pt>
                <c:pt idx="116">
                  <c:v>21</c:v>
                </c:pt>
                <c:pt idx="117">
                  <c:v>22</c:v>
                </c:pt>
                <c:pt idx="118">
                  <c:v>23</c:v>
                </c:pt>
                <c:pt idx="119">
                  <c:v>24</c:v>
                </c:pt>
                <c:pt idx="120">
                  <c:v>1</c:v>
                </c:pt>
                <c:pt idx="121">
                  <c:v>2</c:v>
                </c:pt>
                <c:pt idx="122">
                  <c:v>3</c:v>
                </c:pt>
                <c:pt idx="123">
                  <c:v>4</c:v>
                </c:pt>
                <c:pt idx="124">
                  <c:v>5</c:v>
                </c:pt>
                <c:pt idx="125">
                  <c:v>6</c:v>
                </c:pt>
                <c:pt idx="126">
                  <c:v>7</c:v>
                </c:pt>
                <c:pt idx="127">
                  <c:v>8</c:v>
                </c:pt>
                <c:pt idx="128">
                  <c:v>9</c:v>
                </c:pt>
                <c:pt idx="129">
                  <c:v>10</c:v>
                </c:pt>
                <c:pt idx="130">
                  <c:v>11</c:v>
                </c:pt>
                <c:pt idx="131">
                  <c:v>12</c:v>
                </c:pt>
                <c:pt idx="132">
                  <c:v>13</c:v>
                </c:pt>
                <c:pt idx="133">
                  <c:v>14</c:v>
                </c:pt>
                <c:pt idx="134">
                  <c:v>15</c:v>
                </c:pt>
                <c:pt idx="135">
                  <c:v>16</c:v>
                </c:pt>
                <c:pt idx="136">
                  <c:v>17</c:v>
                </c:pt>
                <c:pt idx="137">
                  <c:v>18</c:v>
                </c:pt>
                <c:pt idx="138">
                  <c:v>19</c:v>
                </c:pt>
                <c:pt idx="139">
                  <c:v>20</c:v>
                </c:pt>
                <c:pt idx="140">
                  <c:v>21</c:v>
                </c:pt>
                <c:pt idx="141">
                  <c:v>22</c:v>
                </c:pt>
                <c:pt idx="142">
                  <c:v>23</c:v>
                </c:pt>
                <c:pt idx="143">
                  <c:v>24</c:v>
                </c:pt>
                <c:pt idx="144">
                  <c:v>1</c:v>
                </c:pt>
                <c:pt idx="145">
                  <c:v>2</c:v>
                </c:pt>
                <c:pt idx="146">
                  <c:v>3</c:v>
                </c:pt>
                <c:pt idx="147">
                  <c:v>4</c:v>
                </c:pt>
                <c:pt idx="148">
                  <c:v>5</c:v>
                </c:pt>
                <c:pt idx="149">
                  <c:v>6</c:v>
                </c:pt>
                <c:pt idx="150">
                  <c:v>7</c:v>
                </c:pt>
                <c:pt idx="151">
                  <c:v>8</c:v>
                </c:pt>
                <c:pt idx="152">
                  <c:v>9</c:v>
                </c:pt>
                <c:pt idx="153">
                  <c:v>10</c:v>
                </c:pt>
                <c:pt idx="154">
                  <c:v>11</c:v>
                </c:pt>
                <c:pt idx="155">
                  <c:v>12</c:v>
                </c:pt>
                <c:pt idx="156">
                  <c:v>13</c:v>
                </c:pt>
                <c:pt idx="157">
                  <c:v>14</c:v>
                </c:pt>
                <c:pt idx="158">
                  <c:v>15</c:v>
                </c:pt>
                <c:pt idx="159">
                  <c:v>16</c:v>
                </c:pt>
                <c:pt idx="160">
                  <c:v>17</c:v>
                </c:pt>
                <c:pt idx="161">
                  <c:v>18</c:v>
                </c:pt>
                <c:pt idx="162">
                  <c:v>19</c:v>
                </c:pt>
                <c:pt idx="163">
                  <c:v>20</c:v>
                </c:pt>
                <c:pt idx="164">
                  <c:v>21</c:v>
                </c:pt>
                <c:pt idx="165">
                  <c:v>22</c:v>
                </c:pt>
                <c:pt idx="166">
                  <c:v>23</c:v>
                </c:pt>
                <c:pt idx="167">
                  <c:v>24</c:v>
                </c:pt>
                <c:pt idx="168">
                  <c:v>1</c:v>
                </c:pt>
                <c:pt idx="169">
                  <c:v>2</c:v>
                </c:pt>
                <c:pt idx="170">
                  <c:v>3</c:v>
                </c:pt>
                <c:pt idx="171">
                  <c:v>4</c:v>
                </c:pt>
                <c:pt idx="172">
                  <c:v>5</c:v>
                </c:pt>
                <c:pt idx="173">
                  <c:v>6</c:v>
                </c:pt>
                <c:pt idx="174">
                  <c:v>7</c:v>
                </c:pt>
                <c:pt idx="175">
                  <c:v>8</c:v>
                </c:pt>
                <c:pt idx="176">
                  <c:v>9</c:v>
                </c:pt>
                <c:pt idx="177">
                  <c:v>10</c:v>
                </c:pt>
                <c:pt idx="178">
                  <c:v>11</c:v>
                </c:pt>
                <c:pt idx="179">
                  <c:v>12</c:v>
                </c:pt>
                <c:pt idx="180">
                  <c:v>13</c:v>
                </c:pt>
                <c:pt idx="181">
                  <c:v>14</c:v>
                </c:pt>
                <c:pt idx="182">
                  <c:v>15</c:v>
                </c:pt>
                <c:pt idx="183">
                  <c:v>16</c:v>
                </c:pt>
                <c:pt idx="184">
                  <c:v>17</c:v>
                </c:pt>
                <c:pt idx="185">
                  <c:v>18</c:v>
                </c:pt>
                <c:pt idx="186">
                  <c:v>19</c:v>
                </c:pt>
                <c:pt idx="187">
                  <c:v>20</c:v>
                </c:pt>
                <c:pt idx="188">
                  <c:v>21</c:v>
                </c:pt>
                <c:pt idx="189">
                  <c:v>22</c:v>
                </c:pt>
                <c:pt idx="190">
                  <c:v>23</c:v>
                </c:pt>
                <c:pt idx="191">
                  <c:v>24</c:v>
                </c:pt>
                <c:pt idx="192">
                  <c:v>1</c:v>
                </c:pt>
                <c:pt idx="193">
                  <c:v>2</c:v>
                </c:pt>
                <c:pt idx="194">
                  <c:v>3</c:v>
                </c:pt>
                <c:pt idx="195">
                  <c:v>4</c:v>
                </c:pt>
                <c:pt idx="196">
                  <c:v>5</c:v>
                </c:pt>
                <c:pt idx="197">
                  <c:v>6</c:v>
                </c:pt>
                <c:pt idx="198">
                  <c:v>7</c:v>
                </c:pt>
                <c:pt idx="199">
                  <c:v>8</c:v>
                </c:pt>
                <c:pt idx="200">
                  <c:v>9</c:v>
                </c:pt>
                <c:pt idx="201">
                  <c:v>10</c:v>
                </c:pt>
                <c:pt idx="202">
                  <c:v>11</c:v>
                </c:pt>
                <c:pt idx="203">
                  <c:v>12</c:v>
                </c:pt>
                <c:pt idx="204">
                  <c:v>13</c:v>
                </c:pt>
                <c:pt idx="205">
                  <c:v>14</c:v>
                </c:pt>
                <c:pt idx="206">
                  <c:v>15</c:v>
                </c:pt>
                <c:pt idx="207">
                  <c:v>16</c:v>
                </c:pt>
                <c:pt idx="208">
                  <c:v>17</c:v>
                </c:pt>
                <c:pt idx="209">
                  <c:v>18</c:v>
                </c:pt>
                <c:pt idx="210">
                  <c:v>19</c:v>
                </c:pt>
                <c:pt idx="211">
                  <c:v>20</c:v>
                </c:pt>
                <c:pt idx="212">
                  <c:v>21</c:v>
                </c:pt>
                <c:pt idx="213">
                  <c:v>22</c:v>
                </c:pt>
                <c:pt idx="214">
                  <c:v>23</c:v>
                </c:pt>
                <c:pt idx="215">
                  <c:v>24</c:v>
                </c:pt>
                <c:pt idx="216">
                  <c:v>1</c:v>
                </c:pt>
                <c:pt idx="217">
                  <c:v>2</c:v>
                </c:pt>
                <c:pt idx="218">
                  <c:v>3</c:v>
                </c:pt>
                <c:pt idx="219">
                  <c:v>4</c:v>
                </c:pt>
                <c:pt idx="220">
                  <c:v>5</c:v>
                </c:pt>
                <c:pt idx="221">
                  <c:v>6</c:v>
                </c:pt>
                <c:pt idx="222">
                  <c:v>7</c:v>
                </c:pt>
                <c:pt idx="223">
                  <c:v>8</c:v>
                </c:pt>
                <c:pt idx="224">
                  <c:v>9</c:v>
                </c:pt>
                <c:pt idx="225">
                  <c:v>10</c:v>
                </c:pt>
                <c:pt idx="226">
                  <c:v>11</c:v>
                </c:pt>
                <c:pt idx="227">
                  <c:v>12</c:v>
                </c:pt>
                <c:pt idx="228">
                  <c:v>13</c:v>
                </c:pt>
                <c:pt idx="229">
                  <c:v>14</c:v>
                </c:pt>
                <c:pt idx="230">
                  <c:v>15</c:v>
                </c:pt>
                <c:pt idx="231">
                  <c:v>16</c:v>
                </c:pt>
                <c:pt idx="232">
                  <c:v>17</c:v>
                </c:pt>
                <c:pt idx="233">
                  <c:v>18</c:v>
                </c:pt>
                <c:pt idx="234">
                  <c:v>19</c:v>
                </c:pt>
                <c:pt idx="235">
                  <c:v>20</c:v>
                </c:pt>
                <c:pt idx="236">
                  <c:v>21</c:v>
                </c:pt>
                <c:pt idx="237">
                  <c:v>22</c:v>
                </c:pt>
                <c:pt idx="238">
                  <c:v>23</c:v>
                </c:pt>
                <c:pt idx="239">
                  <c:v>24</c:v>
                </c:pt>
              </c:numCache>
            </c:numRef>
          </c:cat>
          <c:val>
            <c:numRef>
              <c:f>Figure!$D$245:$D$484</c:f>
              <c:numCache>
                <c:formatCode>#,##0</c:formatCode>
                <c:ptCount val="240"/>
                <c:pt idx="0">
                  <c:v>19949.058814903845</c:v>
                </c:pt>
                <c:pt idx="1">
                  <c:v>19693.915174278849</c:v>
                </c:pt>
                <c:pt idx="2">
                  <c:v>19529.521604567308</c:v>
                </c:pt>
                <c:pt idx="3">
                  <c:v>19690.713852163462</c:v>
                </c:pt>
                <c:pt idx="4">
                  <c:v>20264.405438701921</c:v>
                </c:pt>
                <c:pt idx="5">
                  <c:v>21688.935276442306</c:v>
                </c:pt>
                <c:pt idx="6">
                  <c:v>24295.948456730766</c:v>
                </c:pt>
                <c:pt idx="7">
                  <c:v>26642.42619591346</c:v>
                </c:pt>
                <c:pt idx="8">
                  <c:v>27696.636268028844</c:v>
                </c:pt>
                <c:pt idx="9">
                  <c:v>27913.530058894226</c:v>
                </c:pt>
                <c:pt idx="10">
                  <c:v>27661.839487980767</c:v>
                </c:pt>
                <c:pt idx="11">
                  <c:v>27000.749032451924</c:v>
                </c:pt>
                <c:pt idx="12">
                  <c:v>26680.165376201923</c:v>
                </c:pt>
                <c:pt idx="13">
                  <c:v>26678.424002403844</c:v>
                </c:pt>
                <c:pt idx="14">
                  <c:v>26537.561483173075</c:v>
                </c:pt>
                <c:pt idx="15">
                  <c:v>27011.498778846151</c:v>
                </c:pt>
                <c:pt idx="16">
                  <c:v>27946.732290865384</c:v>
                </c:pt>
                <c:pt idx="17">
                  <c:v>27960.301575721151</c:v>
                </c:pt>
                <c:pt idx="18">
                  <c:v>27191.341597355768</c:v>
                </c:pt>
                <c:pt idx="19">
                  <c:v>27059.839296874998</c:v>
                </c:pt>
                <c:pt idx="20">
                  <c:v>26300.61426682692</c:v>
                </c:pt>
                <c:pt idx="21">
                  <c:v>24445.304520432688</c:v>
                </c:pt>
                <c:pt idx="22">
                  <c:v>22683.059590144228</c:v>
                </c:pt>
                <c:pt idx="23">
                  <c:v>21573.649989182686</c:v>
                </c:pt>
                <c:pt idx="24">
                  <c:v>20369.391881009615</c:v>
                </c:pt>
                <c:pt idx="25">
                  <c:v>20002.35094230769</c:v>
                </c:pt>
                <c:pt idx="26">
                  <c:v>19489.933317307688</c:v>
                </c:pt>
                <c:pt idx="27">
                  <c:v>19622.415509615385</c:v>
                </c:pt>
                <c:pt idx="28">
                  <c:v>20180.015348557692</c:v>
                </c:pt>
                <c:pt idx="29">
                  <c:v>21309.286882211538</c:v>
                </c:pt>
                <c:pt idx="30">
                  <c:v>23833.347740384612</c:v>
                </c:pt>
                <c:pt idx="31">
                  <c:v>25732.870757211538</c:v>
                </c:pt>
                <c:pt idx="32">
                  <c:v>26746.970046874998</c:v>
                </c:pt>
                <c:pt idx="33">
                  <c:v>26835.681022836536</c:v>
                </c:pt>
                <c:pt idx="34">
                  <c:v>26204.098497596151</c:v>
                </c:pt>
                <c:pt idx="35">
                  <c:v>26375.13652764423</c:v>
                </c:pt>
                <c:pt idx="36">
                  <c:v>26371.311231971151</c:v>
                </c:pt>
                <c:pt idx="37">
                  <c:v>26265.648450721153</c:v>
                </c:pt>
                <c:pt idx="38">
                  <c:v>26061.102217548076</c:v>
                </c:pt>
                <c:pt idx="39">
                  <c:v>26150.492812499997</c:v>
                </c:pt>
                <c:pt idx="40">
                  <c:v>27046.204897836538</c:v>
                </c:pt>
                <c:pt idx="41">
                  <c:v>27440.162024038458</c:v>
                </c:pt>
                <c:pt idx="42">
                  <c:v>27111.159626201923</c:v>
                </c:pt>
                <c:pt idx="43">
                  <c:v>27045.554627403842</c:v>
                </c:pt>
                <c:pt idx="44">
                  <c:v>26755.306995192303</c:v>
                </c:pt>
                <c:pt idx="45">
                  <c:v>24815.919580528844</c:v>
                </c:pt>
                <c:pt idx="46">
                  <c:v>23082.592042067306</c:v>
                </c:pt>
                <c:pt idx="47">
                  <c:v>21507.82170793269</c:v>
                </c:pt>
                <c:pt idx="48">
                  <c:v>20213.818984374997</c:v>
                </c:pt>
                <c:pt idx="49">
                  <c:v>19452.682486778845</c:v>
                </c:pt>
                <c:pt idx="50">
                  <c:v>19122.595943509612</c:v>
                </c:pt>
                <c:pt idx="51">
                  <c:v>18895.065474759613</c:v>
                </c:pt>
                <c:pt idx="52">
                  <c:v>19693.532265624999</c:v>
                </c:pt>
                <c:pt idx="53">
                  <c:v>20816.69094951923</c:v>
                </c:pt>
                <c:pt idx="54">
                  <c:v>23272.904080528846</c:v>
                </c:pt>
                <c:pt idx="55">
                  <c:v>25581.115185096154</c:v>
                </c:pt>
                <c:pt idx="56">
                  <c:v>26562.413811298073</c:v>
                </c:pt>
                <c:pt idx="57">
                  <c:v>26612.231634615386</c:v>
                </c:pt>
                <c:pt idx="58">
                  <c:v>26308.966245192303</c:v>
                </c:pt>
                <c:pt idx="59">
                  <c:v>26808.755804086537</c:v>
                </c:pt>
                <c:pt idx="60">
                  <c:v>27243.401034855768</c:v>
                </c:pt>
                <c:pt idx="61">
                  <c:v>27032.965635817305</c:v>
                </c:pt>
                <c:pt idx="62">
                  <c:v>26347.763635817304</c:v>
                </c:pt>
                <c:pt idx="63">
                  <c:v>26258.451322115383</c:v>
                </c:pt>
                <c:pt idx="64">
                  <c:v>26438.605247596151</c:v>
                </c:pt>
                <c:pt idx="65">
                  <c:v>26765.667788461538</c:v>
                </c:pt>
                <c:pt idx="66">
                  <c:v>26709.724201923076</c:v>
                </c:pt>
                <c:pt idx="67">
                  <c:v>26934.315938701922</c:v>
                </c:pt>
                <c:pt idx="68">
                  <c:v>26165.190335336534</c:v>
                </c:pt>
                <c:pt idx="69">
                  <c:v>24463.359549278841</c:v>
                </c:pt>
                <c:pt idx="70">
                  <c:v>23371.499742788463</c:v>
                </c:pt>
                <c:pt idx="71">
                  <c:v>21698.356891826923</c:v>
                </c:pt>
                <c:pt idx="72">
                  <c:v>20193.101843749999</c:v>
                </c:pt>
                <c:pt idx="73">
                  <c:v>19589.49085456731</c:v>
                </c:pt>
                <c:pt idx="74">
                  <c:v>19241.08456850961</c:v>
                </c:pt>
                <c:pt idx="75">
                  <c:v>19112.403348557687</c:v>
                </c:pt>
                <c:pt idx="76">
                  <c:v>19216.979662259615</c:v>
                </c:pt>
                <c:pt idx="77">
                  <c:v>19355.811712740386</c:v>
                </c:pt>
                <c:pt idx="78">
                  <c:v>20247.380853365383</c:v>
                </c:pt>
                <c:pt idx="79">
                  <c:v>20951.129561298076</c:v>
                </c:pt>
                <c:pt idx="80">
                  <c:v>21658.239466346153</c:v>
                </c:pt>
                <c:pt idx="81">
                  <c:v>22877.118724759614</c:v>
                </c:pt>
                <c:pt idx="82">
                  <c:v>23444.091436298077</c:v>
                </c:pt>
                <c:pt idx="83">
                  <c:v>23448.871718749997</c:v>
                </c:pt>
                <c:pt idx="84">
                  <c:v>23207.544844951924</c:v>
                </c:pt>
                <c:pt idx="85">
                  <c:v>22948.083268028844</c:v>
                </c:pt>
                <c:pt idx="86">
                  <c:v>22414.928775240387</c:v>
                </c:pt>
                <c:pt idx="87">
                  <c:v>22145.146645432691</c:v>
                </c:pt>
                <c:pt idx="88">
                  <c:v>23248.639472355768</c:v>
                </c:pt>
                <c:pt idx="89">
                  <c:v>23708.584579326918</c:v>
                </c:pt>
                <c:pt idx="90">
                  <c:v>23594.777498798077</c:v>
                </c:pt>
                <c:pt idx="91">
                  <c:v>23244.989674278844</c:v>
                </c:pt>
                <c:pt idx="92">
                  <c:v>22814.175450721152</c:v>
                </c:pt>
                <c:pt idx="93">
                  <c:v>22096.531430288462</c:v>
                </c:pt>
                <c:pt idx="94">
                  <c:v>20994.532716346155</c:v>
                </c:pt>
                <c:pt idx="95">
                  <c:v>20007.153028846154</c:v>
                </c:pt>
                <c:pt idx="96">
                  <c:v>18623.232314903846</c:v>
                </c:pt>
                <c:pt idx="97">
                  <c:v>17144.87649639423</c:v>
                </c:pt>
                <c:pt idx="98">
                  <c:v>16694.489687499998</c:v>
                </c:pt>
                <c:pt idx="99">
                  <c:v>16471.842181490385</c:v>
                </c:pt>
                <c:pt idx="100">
                  <c:v>16456.874388221153</c:v>
                </c:pt>
                <c:pt idx="101">
                  <c:v>16599.045836538462</c:v>
                </c:pt>
                <c:pt idx="102">
                  <c:v>17387.062147836536</c:v>
                </c:pt>
                <c:pt idx="103">
                  <c:v>17382.869771634614</c:v>
                </c:pt>
                <c:pt idx="104">
                  <c:v>18340.924087740383</c:v>
                </c:pt>
                <c:pt idx="105">
                  <c:v>19844.432872596153</c:v>
                </c:pt>
                <c:pt idx="106">
                  <c:v>20673.506411057693</c:v>
                </c:pt>
                <c:pt idx="107">
                  <c:v>21161.748066105767</c:v>
                </c:pt>
                <c:pt idx="108">
                  <c:v>21282.705623798072</c:v>
                </c:pt>
                <c:pt idx="109">
                  <c:v>21866.896364182692</c:v>
                </c:pt>
                <c:pt idx="110">
                  <c:v>21400.983677884615</c:v>
                </c:pt>
                <c:pt idx="111">
                  <c:v>20789.675034855773</c:v>
                </c:pt>
                <c:pt idx="112">
                  <c:v>21272.506405048076</c:v>
                </c:pt>
                <c:pt idx="113">
                  <c:v>21946.492771634614</c:v>
                </c:pt>
                <c:pt idx="114">
                  <c:v>22367.100524038458</c:v>
                </c:pt>
                <c:pt idx="115">
                  <c:v>22120.998691105768</c:v>
                </c:pt>
                <c:pt idx="116">
                  <c:v>21751.59435576923</c:v>
                </c:pt>
                <c:pt idx="117">
                  <c:v>20962.997368990385</c:v>
                </c:pt>
                <c:pt idx="118">
                  <c:v>20175.912925480767</c:v>
                </c:pt>
                <c:pt idx="119">
                  <c:v>19226.322540865385</c:v>
                </c:pt>
                <c:pt idx="120">
                  <c:v>18541.876942307692</c:v>
                </c:pt>
                <c:pt idx="121">
                  <c:v>18090.539753605768</c:v>
                </c:pt>
                <c:pt idx="122">
                  <c:v>18072.209825721151</c:v>
                </c:pt>
                <c:pt idx="123">
                  <c:v>18115.579842548075</c:v>
                </c:pt>
                <c:pt idx="124">
                  <c:v>18907.894602163462</c:v>
                </c:pt>
                <c:pt idx="125">
                  <c:v>20220.921407451922</c:v>
                </c:pt>
                <c:pt idx="126">
                  <c:v>23147.310852163464</c:v>
                </c:pt>
                <c:pt idx="127">
                  <c:v>25736.912974759613</c:v>
                </c:pt>
                <c:pt idx="128">
                  <c:v>27133.560540865383</c:v>
                </c:pt>
                <c:pt idx="129">
                  <c:v>27164.263802884612</c:v>
                </c:pt>
                <c:pt idx="130">
                  <c:v>26755.398276442305</c:v>
                </c:pt>
                <c:pt idx="131">
                  <c:v>26362.000322115382</c:v>
                </c:pt>
                <c:pt idx="132">
                  <c:v>26189.338682692305</c:v>
                </c:pt>
                <c:pt idx="133">
                  <c:v>26092.942162259613</c:v>
                </c:pt>
                <c:pt idx="134">
                  <c:v>25874.308224759614</c:v>
                </c:pt>
                <c:pt idx="135">
                  <c:v>26206.53587139423</c:v>
                </c:pt>
                <c:pt idx="136">
                  <c:v>26747.08543990384</c:v>
                </c:pt>
                <c:pt idx="137">
                  <c:v>27587.318419471154</c:v>
                </c:pt>
                <c:pt idx="138">
                  <c:v>27024.00426682692</c:v>
                </c:pt>
                <c:pt idx="139">
                  <c:v>26863.847188701922</c:v>
                </c:pt>
                <c:pt idx="140">
                  <c:v>25879.02754807692</c:v>
                </c:pt>
                <c:pt idx="141">
                  <c:v>24790.307486778845</c:v>
                </c:pt>
                <c:pt idx="142">
                  <c:v>23121.107445913458</c:v>
                </c:pt>
                <c:pt idx="143">
                  <c:v>21965.149639423074</c:v>
                </c:pt>
                <c:pt idx="144">
                  <c:v>21521.43165384615</c:v>
                </c:pt>
                <c:pt idx="145">
                  <c:v>20376.518834134615</c:v>
                </c:pt>
                <c:pt idx="146">
                  <c:v>20080.223570913462</c:v>
                </c:pt>
                <c:pt idx="147">
                  <c:v>20089.145115384614</c:v>
                </c:pt>
                <c:pt idx="148">
                  <c:v>20202.28680889423</c:v>
                </c:pt>
                <c:pt idx="149">
                  <c:v>21331.554159855772</c:v>
                </c:pt>
                <c:pt idx="150">
                  <c:v>24099.163365384615</c:v>
                </c:pt>
                <c:pt idx="151">
                  <c:v>26100.426081730766</c:v>
                </c:pt>
                <c:pt idx="152">
                  <c:v>26983.841206730765</c:v>
                </c:pt>
                <c:pt idx="153">
                  <c:v>27226.371754807693</c:v>
                </c:pt>
                <c:pt idx="154">
                  <c:v>27063.356569711537</c:v>
                </c:pt>
                <c:pt idx="155">
                  <c:v>26961.673461538459</c:v>
                </c:pt>
                <c:pt idx="156">
                  <c:v>26861.43926201923</c:v>
                </c:pt>
                <c:pt idx="157">
                  <c:v>26198.055419471151</c:v>
                </c:pt>
                <c:pt idx="158">
                  <c:v>25965.185707932691</c:v>
                </c:pt>
                <c:pt idx="159">
                  <c:v>26056.704350961536</c:v>
                </c:pt>
                <c:pt idx="160">
                  <c:v>27248.752998798074</c:v>
                </c:pt>
                <c:pt idx="161">
                  <c:v>27920.930007211537</c:v>
                </c:pt>
                <c:pt idx="162">
                  <c:v>27468.466365384615</c:v>
                </c:pt>
                <c:pt idx="163">
                  <c:v>26989.662534855768</c:v>
                </c:pt>
                <c:pt idx="164">
                  <c:v>26095.74571875</c:v>
                </c:pt>
                <c:pt idx="165">
                  <c:v>24068.998131009615</c:v>
                </c:pt>
                <c:pt idx="166">
                  <c:v>22364.954537259615</c:v>
                </c:pt>
                <c:pt idx="167">
                  <c:v>21077.428230769227</c:v>
                </c:pt>
                <c:pt idx="168">
                  <c:v>20661.834248798077</c:v>
                </c:pt>
                <c:pt idx="169">
                  <c:v>20089.060289663459</c:v>
                </c:pt>
                <c:pt idx="170">
                  <c:v>19630.670896634616</c:v>
                </c:pt>
                <c:pt idx="171">
                  <c:v>19445.467031249998</c:v>
                </c:pt>
                <c:pt idx="172">
                  <c:v>19886.47420793269</c:v>
                </c:pt>
                <c:pt idx="173">
                  <c:v>20226.785731971151</c:v>
                </c:pt>
                <c:pt idx="174">
                  <c:v>23305.494637019227</c:v>
                </c:pt>
                <c:pt idx="175">
                  <c:v>25247.628245192303</c:v>
                </c:pt>
                <c:pt idx="176">
                  <c:v>26591.016140624997</c:v>
                </c:pt>
                <c:pt idx="177">
                  <c:v>26843.529818509614</c:v>
                </c:pt>
                <c:pt idx="178">
                  <c:v>26614.929542067308</c:v>
                </c:pt>
                <c:pt idx="179">
                  <c:v>26049.747467548077</c:v>
                </c:pt>
                <c:pt idx="180">
                  <c:v>26465.058374999997</c:v>
                </c:pt>
                <c:pt idx="181">
                  <c:v>26574.482012019231</c:v>
                </c:pt>
                <c:pt idx="182">
                  <c:v>26123.179758413458</c:v>
                </c:pt>
                <c:pt idx="183">
                  <c:v>26015.556711538462</c:v>
                </c:pt>
                <c:pt idx="184">
                  <c:v>26798.166578125001</c:v>
                </c:pt>
                <c:pt idx="185">
                  <c:v>27109.758544471151</c:v>
                </c:pt>
                <c:pt idx="186">
                  <c:v>26951.377685096151</c:v>
                </c:pt>
                <c:pt idx="187">
                  <c:v>25962.54615865384</c:v>
                </c:pt>
                <c:pt idx="188">
                  <c:v>24773.024174278846</c:v>
                </c:pt>
                <c:pt idx="189">
                  <c:v>23710.504127403849</c:v>
                </c:pt>
                <c:pt idx="190">
                  <c:v>23022.104296875001</c:v>
                </c:pt>
                <c:pt idx="191">
                  <c:v>21945.818411057691</c:v>
                </c:pt>
                <c:pt idx="192">
                  <c:v>20423.601097355771</c:v>
                </c:pt>
                <c:pt idx="193">
                  <c:v>20095.235197115384</c:v>
                </c:pt>
                <c:pt idx="194">
                  <c:v>19860.061292067305</c:v>
                </c:pt>
                <c:pt idx="195">
                  <c:v>19519.495298076923</c:v>
                </c:pt>
                <c:pt idx="196">
                  <c:v>19367.490719951918</c:v>
                </c:pt>
                <c:pt idx="197">
                  <c:v>19856.074450721153</c:v>
                </c:pt>
                <c:pt idx="198">
                  <c:v>23173.436993990381</c:v>
                </c:pt>
                <c:pt idx="199">
                  <c:v>25677.802715144226</c:v>
                </c:pt>
                <c:pt idx="200">
                  <c:v>26746.397740384611</c:v>
                </c:pt>
                <c:pt idx="201">
                  <c:v>27158.242804086538</c:v>
                </c:pt>
                <c:pt idx="202">
                  <c:v>27082.82956730769</c:v>
                </c:pt>
                <c:pt idx="203">
                  <c:v>27471.262701923079</c:v>
                </c:pt>
                <c:pt idx="204">
                  <c:v>27557.851332932692</c:v>
                </c:pt>
                <c:pt idx="205">
                  <c:v>27626.451753605765</c:v>
                </c:pt>
                <c:pt idx="206">
                  <c:v>27003.368269230767</c:v>
                </c:pt>
                <c:pt idx="207">
                  <c:v>26641.23991466346</c:v>
                </c:pt>
                <c:pt idx="208">
                  <c:v>27288.559806490382</c:v>
                </c:pt>
                <c:pt idx="209">
                  <c:v>27978.447109374996</c:v>
                </c:pt>
                <c:pt idx="210">
                  <c:v>27794.271585336537</c:v>
                </c:pt>
                <c:pt idx="211">
                  <c:v>27126.103320913458</c:v>
                </c:pt>
                <c:pt idx="212">
                  <c:v>26188.312725961536</c:v>
                </c:pt>
                <c:pt idx="213">
                  <c:v>25261.456239182691</c:v>
                </c:pt>
                <c:pt idx="214">
                  <c:v>23202.712163461536</c:v>
                </c:pt>
                <c:pt idx="215">
                  <c:v>21609.179818509612</c:v>
                </c:pt>
                <c:pt idx="216">
                  <c:v>20586.74279326923</c:v>
                </c:pt>
                <c:pt idx="217">
                  <c:v>20314.284549278844</c:v>
                </c:pt>
                <c:pt idx="218">
                  <c:v>20381.243198317308</c:v>
                </c:pt>
                <c:pt idx="219">
                  <c:v>20354.109759615385</c:v>
                </c:pt>
                <c:pt idx="220">
                  <c:v>20512.508437499997</c:v>
                </c:pt>
                <c:pt idx="221">
                  <c:v>21043.223699519229</c:v>
                </c:pt>
                <c:pt idx="222">
                  <c:v>24848.999644230767</c:v>
                </c:pt>
                <c:pt idx="223">
                  <c:v>27533.776231971151</c:v>
                </c:pt>
                <c:pt idx="224">
                  <c:v>28781.804790865383</c:v>
                </c:pt>
                <c:pt idx="225">
                  <c:v>29444.073450721149</c:v>
                </c:pt>
                <c:pt idx="226">
                  <c:v>29559.067728365382</c:v>
                </c:pt>
                <c:pt idx="227">
                  <c:v>29678.241509615385</c:v>
                </c:pt>
                <c:pt idx="228">
                  <c:v>28563.352919471152</c:v>
                </c:pt>
                <c:pt idx="229">
                  <c:v>28334.425245192302</c:v>
                </c:pt>
                <c:pt idx="230">
                  <c:v>27667.906411057691</c:v>
                </c:pt>
                <c:pt idx="231">
                  <c:v>27558.069602163461</c:v>
                </c:pt>
                <c:pt idx="232">
                  <c:v>28326.530623798077</c:v>
                </c:pt>
                <c:pt idx="233">
                  <c:v>29328.809495192309</c:v>
                </c:pt>
                <c:pt idx="234">
                  <c:v>28874.992247596154</c:v>
                </c:pt>
                <c:pt idx="235">
                  <c:v>27861.103835336537</c:v>
                </c:pt>
                <c:pt idx="236">
                  <c:v>26591.586879807692</c:v>
                </c:pt>
                <c:pt idx="237">
                  <c:v>25522.420612980768</c:v>
                </c:pt>
                <c:pt idx="238">
                  <c:v>23908.151034855768</c:v>
                </c:pt>
                <c:pt idx="239">
                  <c:v>22488.33260216346</c:v>
                </c:pt>
              </c:numCache>
            </c:numRef>
          </c:val>
          <c:smooth val="0"/>
          <c:extLst>
            <c:ext xmlns:c16="http://schemas.microsoft.com/office/drawing/2014/chart" uri="{C3380CC4-5D6E-409C-BE32-E72D297353CC}">
              <c16:uniqueId val="{00000005-5644-4F12-937B-8974F8B19B3F}"/>
            </c:ext>
          </c:extLst>
        </c:ser>
        <c:dLbls>
          <c:showLegendKey val="0"/>
          <c:showVal val="0"/>
          <c:showCatName val="0"/>
          <c:showSerName val="0"/>
          <c:showPercent val="0"/>
          <c:showBubbleSize val="0"/>
        </c:dLbls>
        <c:marker val="1"/>
        <c:smooth val="0"/>
        <c:axId val="1793607791"/>
        <c:axId val="1793632271"/>
      </c:lineChart>
      <c:catAx>
        <c:axId val="17936077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Hours of the Days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632271"/>
        <c:crosses val="autoZero"/>
        <c:auto val="1"/>
        <c:lblAlgn val="ctr"/>
        <c:lblOffset val="100"/>
        <c:noMultiLvlLbl val="0"/>
      </c:catAx>
      <c:valAx>
        <c:axId val="17936322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Power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607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400" b="0" i="0" u="none" strike="noStrike" kern="1200" spc="0" baseline="0" noProof="0" dirty="0">
                <a:solidFill>
                  <a:sysClr val="windowText" lastClr="000000">
                    <a:lumMod val="65000"/>
                    <a:lumOff val="35000"/>
                  </a:sysClr>
                </a:solidFill>
              </a:rPr>
              <a:t>RES excess and space, ES operation, January, Days 11-20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Figure!$L$244</c:f>
              <c:strCache>
                <c:ptCount val="1"/>
                <c:pt idx="0">
                  <c:v>RES Excess</c:v>
                </c:pt>
              </c:strCache>
            </c:strRef>
          </c:tx>
          <c:spPr>
            <a:solidFill>
              <a:schemeClr val="accent2">
                <a:lumMod val="60000"/>
                <a:lumOff val="40000"/>
              </a:schemeClr>
            </a:solidFill>
            <a:ln>
              <a:noFill/>
            </a:ln>
            <a:effectLst/>
          </c:spPr>
          <c:val>
            <c:numRef>
              <c:f>Figure!$L$245:$L$484</c:f>
              <c:numCache>
                <c:formatCode>#,##0</c:formatCode>
                <c:ptCount val="240"/>
                <c:pt idx="0">
                  <c:v>0</c:v>
                </c:pt>
                <c:pt idx="1">
                  <c:v>0</c:v>
                </c:pt>
                <c:pt idx="2">
                  <c:v>568.53741338869986</c:v>
                </c:pt>
                <c:pt idx="3">
                  <c:v>2020.0159942884602</c:v>
                </c:pt>
                <c:pt idx="4">
                  <c:v>3057.9512635885421</c:v>
                </c:pt>
                <c:pt idx="5">
                  <c:v>3667.0904026141361</c:v>
                </c:pt>
                <c:pt idx="6">
                  <c:v>2711.374039360755</c:v>
                </c:pt>
                <c:pt idx="7">
                  <c:v>1959.0378256904223</c:v>
                </c:pt>
                <c:pt idx="8">
                  <c:v>2330.4789366165351</c:v>
                </c:pt>
                <c:pt idx="9">
                  <c:v>3659.0747519139877</c:v>
                </c:pt>
                <c:pt idx="10">
                  <c:v>4578.2592285003266</c:v>
                </c:pt>
                <c:pt idx="11">
                  <c:v>4390.8456596783872</c:v>
                </c:pt>
                <c:pt idx="12">
                  <c:v>3451.85265056957</c:v>
                </c:pt>
                <c:pt idx="13">
                  <c:v>1966.693086989646</c:v>
                </c:pt>
                <c:pt idx="14">
                  <c:v>760.60710382938487</c:v>
                </c:pt>
                <c:pt idx="15">
                  <c:v>36.478401559867052</c:v>
                </c:pt>
                <c:pt idx="16">
                  <c:v>0</c:v>
                </c:pt>
                <c:pt idx="17">
                  <c:v>0</c:v>
                </c:pt>
                <c:pt idx="18">
                  <c:v>0</c:v>
                </c:pt>
                <c:pt idx="19">
                  <c:v>0</c:v>
                </c:pt>
                <c:pt idx="20">
                  <c:v>0</c:v>
                </c:pt>
                <c:pt idx="21">
                  <c:v>391.12552604326083</c:v>
                </c:pt>
                <c:pt idx="22">
                  <c:v>1940.0540806229292</c:v>
                </c:pt>
                <c:pt idx="23">
                  <c:v>2290.6352099362248</c:v>
                </c:pt>
                <c:pt idx="24">
                  <c:v>2793.848078801273</c:v>
                </c:pt>
                <c:pt idx="25">
                  <c:v>3560.7829248073758</c:v>
                </c:pt>
                <c:pt idx="26">
                  <c:v>4443.6482579525</c:v>
                </c:pt>
                <c:pt idx="27">
                  <c:v>5058.0097909451397</c:v>
                </c:pt>
                <c:pt idx="28">
                  <c:v>6130.3131656020632</c:v>
                </c:pt>
                <c:pt idx="29">
                  <c:v>6354.3052723855071</c:v>
                </c:pt>
                <c:pt idx="30">
                  <c:v>5322.646836437325</c:v>
                </c:pt>
                <c:pt idx="31">
                  <c:v>4134.0480325846529</c:v>
                </c:pt>
                <c:pt idx="32">
                  <c:v>4135.5853443723609</c:v>
                </c:pt>
                <c:pt idx="33">
                  <c:v>4614.0207131138013</c:v>
                </c:pt>
                <c:pt idx="34">
                  <c:v>6480.6252491209125</c:v>
                </c:pt>
                <c:pt idx="35">
                  <c:v>8233.7266279644755</c:v>
                </c:pt>
                <c:pt idx="36">
                  <c:v>9147.2779528833635</c:v>
                </c:pt>
                <c:pt idx="37">
                  <c:v>8978.7435322658639</c:v>
                </c:pt>
                <c:pt idx="38">
                  <c:v>7751.6804610636573</c:v>
                </c:pt>
                <c:pt idx="39">
                  <c:v>6870.9683712550395</c:v>
                </c:pt>
                <c:pt idx="40">
                  <c:v>6105.5553401062061</c:v>
                </c:pt>
                <c:pt idx="41">
                  <c:v>6337.4608838743006</c:v>
                </c:pt>
                <c:pt idx="42">
                  <c:v>6682.3014364441369</c:v>
                </c:pt>
                <c:pt idx="43">
                  <c:v>6229.9157081879166</c:v>
                </c:pt>
                <c:pt idx="44">
                  <c:v>5987.207046790616</c:v>
                </c:pt>
                <c:pt idx="45">
                  <c:v>7291.4339977347117</c:v>
                </c:pt>
                <c:pt idx="46">
                  <c:v>8247.3440926594849</c:v>
                </c:pt>
                <c:pt idx="47">
                  <c:v>9321.9712524067909</c:v>
                </c:pt>
                <c:pt idx="48">
                  <c:v>9906.0461351427621</c:v>
                </c:pt>
                <c:pt idx="49">
                  <c:v>10634.277072022909</c:v>
                </c:pt>
                <c:pt idx="50">
                  <c:v>11098.39117264438</c:v>
                </c:pt>
                <c:pt idx="51">
                  <c:v>11270.872844541904</c:v>
                </c:pt>
                <c:pt idx="52">
                  <c:v>10678.005936545327</c:v>
                </c:pt>
                <c:pt idx="53">
                  <c:v>10137.716088619383</c:v>
                </c:pt>
                <c:pt idx="54">
                  <c:v>7817.4026503055866</c:v>
                </c:pt>
                <c:pt idx="55">
                  <c:v>5465.3476384976093</c:v>
                </c:pt>
                <c:pt idx="56">
                  <c:v>4134.2670301486651</c:v>
                </c:pt>
                <c:pt idx="57">
                  <c:v>3048.3902012229701</c:v>
                </c:pt>
                <c:pt idx="58">
                  <c:v>2770.2378528614172</c:v>
                </c:pt>
                <c:pt idx="59">
                  <c:v>1679.0074279080727</c:v>
                </c:pt>
                <c:pt idx="60">
                  <c:v>744.89311071292468</c:v>
                </c:pt>
                <c:pt idx="61">
                  <c:v>0</c:v>
                </c:pt>
                <c:pt idx="62">
                  <c:v>375.51352392023909</c:v>
                </c:pt>
                <c:pt idx="63">
                  <c:v>980.39562177802509</c:v>
                </c:pt>
                <c:pt idx="64">
                  <c:v>761.30377117129319</c:v>
                </c:pt>
                <c:pt idx="65">
                  <c:v>1807.2547992926447</c:v>
                </c:pt>
                <c:pt idx="66">
                  <c:v>2925.2765444087127</c:v>
                </c:pt>
                <c:pt idx="67">
                  <c:v>3737.836928893681</c:v>
                </c:pt>
                <c:pt idx="68">
                  <c:v>4861.7838898515765</c:v>
                </c:pt>
                <c:pt idx="69">
                  <c:v>6666.2566427521342</c:v>
                </c:pt>
                <c:pt idx="70">
                  <c:v>7670.8978584207871</c:v>
                </c:pt>
                <c:pt idx="71">
                  <c:v>9764.5846489546511</c:v>
                </c:pt>
                <c:pt idx="72">
                  <c:v>11444.358702317491</c:v>
                </c:pt>
                <c:pt idx="73">
                  <c:v>12106.524855844247</c:v>
                </c:pt>
                <c:pt idx="74">
                  <c:v>12703.355733444478</c:v>
                </c:pt>
                <c:pt idx="75">
                  <c:v>12558.668117740464</c:v>
                </c:pt>
                <c:pt idx="76">
                  <c:v>12221.599491208166</c:v>
                </c:pt>
                <c:pt idx="77">
                  <c:v>11740.592683879728</c:v>
                </c:pt>
                <c:pt idx="78">
                  <c:v>10663.069359256649</c:v>
                </c:pt>
                <c:pt idx="79">
                  <c:v>9127.1841893620694</c:v>
                </c:pt>
                <c:pt idx="80">
                  <c:v>7324.6375366115844</c:v>
                </c:pt>
                <c:pt idx="81">
                  <c:v>5792.2641219473353</c:v>
                </c:pt>
                <c:pt idx="82">
                  <c:v>5436.5750551808342</c:v>
                </c:pt>
                <c:pt idx="83">
                  <c:v>5139.2001149027456</c:v>
                </c:pt>
                <c:pt idx="84">
                  <c:v>4693.1212194662257</c:v>
                </c:pt>
                <c:pt idx="85">
                  <c:v>3031.2500516306809</c:v>
                </c:pt>
                <c:pt idx="86">
                  <c:v>1736.1650737463042</c:v>
                </c:pt>
                <c:pt idx="87">
                  <c:v>1874.6317890024056</c:v>
                </c:pt>
                <c:pt idx="88">
                  <c:v>3707.9914877860137</c:v>
                </c:pt>
                <c:pt idx="89">
                  <c:v>6563.3551516276493</c:v>
                </c:pt>
                <c:pt idx="90">
                  <c:v>8581.5151592348193</c:v>
                </c:pt>
                <c:pt idx="91">
                  <c:v>10024.8296762096</c:v>
                </c:pt>
                <c:pt idx="92">
                  <c:v>10882.399558104633</c:v>
                </c:pt>
                <c:pt idx="93">
                  <c:v>11801.221017268701</c:v>
                </c:pt>
                <c:pt idx="94">
                  <c:v>13016.959256919801</c:v>
                </c:pt>
                <c:pt idx="95">
                  <c:v>14024.063222170884</c:v>
                </c:pt>
                <c:pt idx="96">
                  <c:v>13710.197102859949</c:v>
                </c:pt>
                <c:pt idx="97">
                  <c:v>12439.42610209998</c:v>
                </c:pt>
                <c:pt idx="98">
                  <c:v>11924.890724545388</c:v>
                </c:pt>
                <c:pt idx="99">
                  <c:v>12051.067949440156</c:v>
                </c:pt>
                <c:pt idx="100">
                  <c:v>12091.938637952062</c:v>
                </c:pt>
                <c:pt idx="101">
                  <c:v>11615.797218106636</c:v>
                </c:pt>
                <c:pt idx="102">
                  <c:v>12702.257055655275</c:v>
                </c:pt>
                <c:pt idx="103">
                  <c:v>11993.957639857173</c:v>
                </c:pt>
                <c:pt idx="104">
                  <c:v>11284.904516674565</c:v>
                </c:pt>
                <c:pt idx="105">
                  <c:v>10523.953868262841</c:v>
                </c:pt>
                <c:pt idx="106">
                  <c:v>9764.8074409974179</c:v>
                </c:pt>
                <c:pt idx="107">
                  <c:v>9152.6607417885898</c:v>
                </c:pt>
                <c:pt idx="108">
                  <c:v>7458.0871867083315</c:v>
                </c:pt>
                <c:pt idx="109">
                  <c:v>5836.5499606159246</c:v>
                </c:pt>
                <c:pt idx="110">
                  <c:v>5917.1181856760122</c:v>
                </c:pt>
                <c:pt idx="111">
                  <c:v>6258.6637115346075</c:v>
                </c:pt>
                <c:pt idx="112">
                  <c:v>7282.6384989293292</c:v>
                </c:pt>
                <c:pt idx="113">
                  <c:v>8434.7325265232175</c:v>
                </c:pt>
                <c:pt idx="114">
                  <c:v>9844.129700068439</c:v>
                </c:pt>
                <c:pt idx="115">
                  <c:v>10683.560174519633</c:v>
                </c:pt>
                <c:pt idx="116">
                  <c:v>11218.89921528625</c:v>
                </c:pt>
                <c:pt idx="117">
                  <c:v>12007.021057903634</c:v>
                </c:pt>
                <c:pt idx="118">
                  <c:v>12295.657171283507</c:v>
                </c:pt>
                <c:pt idx="119">
                  <c:v>12985.775293525032</c:v>
                </c:pt>
                <c:pt idx="120">
                  <c:v>13550.097297656965</c:v>
                </c:pt>
                <c:pt idx="121">
                  <c:v>13535.992777084502</c:v>
                </c:pt>
                <c:pt idx="122">
                  <c:v>13255.842935627457</c:v>
                </c:pt>
                <c:pt idx="123">
                  <c:v>12023.702894773623</c:v>
                </c:pt>
                <c:pt idx="124">
                  <c:v>10252.505477709894</c:v>
                </c:pt>
                <c:pt idx="125">
                  <c:v>7604.3546073085072</c:v>
                </c:pt>
                <c:pt idx="126">
                  <c:v>3309.3740946008074</c:v>
                </c:pt>
                <c:pt idx="127">
                  <c:v>0</c:v>
                </c:pt>
                <c:pt idx="128">
                  <c:v>0</c:v>
                </c:pt>
                <c:pt idx="129">
                  <c:v>0</c:v>
                </c:pt>
                <c:pt idx="130">
                  <c:v>0</c:v>
                </c:pt>
                <c:pt idx="131">
                  <c:v>0</c:v>
                </c:pt>
                <c:pt idx="132">
                  <c:v>0</c:v>
                </c:pt>
                <c:pt idx="133">
                  <c:v>0</c:v>
                </c:pt>
                <c:pt idx="134">
                  <c:v>0</c:v>
                </c:pt>
                <c:pt idx="135">
                  <c:v>0</c:v>
                </c:pt>
                <c:pt idx="136">
                  <c:v>0</c:v>
                </c:pt>
                <c:pt idx="137">
                  <c:v>1465.9008576150809</c:v>
                </c:pt>
                <c:pt idx="138">
                  <c:v>2579.661776765799</c:v>
                </c:pt>
                <c:pt idx="139">
                  <c:v>1784.6324743045407</c:v>
                </c:pt>
                <c:pt idx="140">
                  <c:v>1741.5656230986933</c:v>
                </c:pt>
                <c:pt idx="141">
                  <c:v>2055.8314821622644</c:v>
                </c:pt>
                <c:pt idx="142">
                  <c:v>2537.2023939310657</c:v>
                </c:pt>
                <c:pt idx="143">
                  <c:v>2995.7815159668571</c:v>
                </c:pt>
                <c:pt idx="144">
                  <c:v>4024.1500874880421</c:v>
                </c:pt>
                <c:pt idx="145">
                  <c:v>5351.9113151284546</c:v>
                </c:pt>
                <c:pt idx="146">
                  <c:v>5696.8464375519179</c:v>
                </c:pt>
                <c:pt idx="147">
                  <c:v>5958.4688832777865</c:v>
                </c:pt>
                <c:pt idx="148">
                  <c:v>5264.4265894077671</c:v>
                </c:pt>
                <c:pt idx="149">
                  <c:v>4287.9136044962015</c:v>
                </c:pt>
                <c:pt idx="150">
                  <c:v>1479.0877900053183</c:v>
                </c:pt>
                <c:pt idx="151">
                  <c:v>0</c:v>
                </c:pt>
                <c:pt idx="152">
                  <c:v>0</c:v>
                </c:pt>
                <c:pt idx="153">
                  <c:v>0</c:v>
                </c:pt>
                <c:pt idx="154">
                  <c:v>0</c:v>
                </c:pt>
                <c:pt idx="155">
                  <c:v>637.16398991358801</c:v>
                </c:pt>
                <c:pt idx="156">
                  <c:v>1149.8248948432301</c:v>
                </c:pt>
                <c:pt idx="157">
                  <c:v>1231.2565838132632</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numCache>
            </c:numRef>
          </c:val>
          <c:extLst>
            <c:ext xmlns:c16="http://schemas.microsoft.com/office/drawing/2014/chart" uri="{C3380CC4-5D6E-409C-BE32-E72D297353CC}">
              <c16:uniqueId val="{00000000-4467-4AC7-B2A2-7DAD986B4B18}"/>
            </c:ext>
          </c:extLst>
        </c:ser>
        <c:ser>
          <c:idx val="1"/>
          <c:order val="1"/>
          <c:tx>
            <c:strRef>
              <c:f>Figure!$M$244</c:f>
              <c:strCache>
                <c:ptCount val="1"/>
                <c:pt idx="0">
                  <c:v>RES space</c:v>
                </c:pt>
              </c:strCache>
            </c:strRef>
          </c:tx>
          <c:spPr>
            <a:solidFill>
              <a:schemeClr val="accent3">
                <a:lumMod val="60000"/>
                <a:lumOff val="40000"/>
              </a:schemeClr>
            </a:solidFill>
            <a:ln>
              <a:noFill/>
            </a:ln>
            <a:effectLst/>
          </c:spPr>
          <c:val>
            <c:numRef>
              <c:f>Figure!$M$245:$M$484</c:f>
              <c:numCache>
                <c:formatCode>#,##0</c:formatCode>
                <c:ptCount val="240"/>
                <c:pt idx="0">
                  <c:v>-2168.9269123490858</c:v>
                </c:pt>
                <c:pt idx="1">
                  <c:v>-1066.4644916183752</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-894.6264765746746</c:v>
                </c:pt>
                <c:pt idx="17">
                  <c:v>-1153.8817604321302</c:v>
                </c:pt>
                <c:pt idx="18">
                  <c:v>-907.63391469529233</c:v>
                </c:pt>
                <c:pt idx="19">
                  <c:v>-1633.7922840367246</c:v>
                </c:pt>
                <c:pt idx="20">
                  <c:v>-1436.3297106681257</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-4.1734749142487999</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-202.86421485866231</c:v>
                </c:pt>
                <c:pt idx="128">
                  <c:v>-1331.8767813466147</c:v>
                </c:pt>
                <c:pt idx="129">
                  <c:v>-1597.3501233623865</c:v>
                </c:pt>
                <c:pt idx="130">
                  <c:v>-3235.4713221046368</c:v>
                </c:pt>
                <c:pt idx="131">
                  <c:v>-4253.7933698308225</c:v>
                </c:pt>
                <c:pt idx="132">
                  <c:v>-4794.6700070354636</c:v>
                </c:pt>
                <c:pt idx="133">
                  <c:v>-4926.9415161822853</c:v>
                </c:pt>
                <c:pt idx="134">
                  <c:v>-4504.3135077298375</c:v>
                </c:pt>
                <c:pt idx="135">
                  <c:v>-3518.2627079156591</c:v>
                </c:pt>
                <c:pt idx="136">
                  <c:v>-749.02680957144366</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-586.80283884466007</c:v>
                </c:pt>
                <c:pt idx="152">
                  <c:v>-1419.9646106823802</c:v>
                </c:pt>
                <c:pt idx="153">
                  <c:v>-1291.7236262988117</c:v>
                </c:pt>
                <c:pt idx="154">
                  <c:v>-97.389872010775434</c:v>
                </c:pt>
                <c:pt idx="155">
                  <c:v>0</c:v>
                </c:pt>
                <c:pt idx="156">
                  <c:v>0</c:v>
                </c:pt>
                <c:pt idx="157">
                  <c:v>0</c:v>
                </c:pt>
                <c:pt idx="158">
                  <c:v>-456.82895326145444</c:v>
                </c:pt>
                <c:pt idx="159">
                  <c:v>-2161.279164319476</c:v>
                </c:pt>
                <c:pt idx="160">
                  <c:v>-4434.6560794610104</c:v>
                </c:pt>
                <c:pt idx="161">
                  <c:v>-4777.0937461032008</c:v>
                </c:pt>
                <c:pt idx="162">
                  <c:v>-5219.5244454103449</c:v>
                </c:pt>
                <c:pt idx="163">
                  <c:v>-6475.630762646997</c:v>
                </c:pt>
                <c:pt idx="164">
                  <c:v>-6715.9217393091294</c:v>
                </c:pt>
                <c:pt idx="165">
                  <c:v>-5821.5387563260738</c:v>
                </c:pt>
                <c:pt idx="166">
                  <c:v>-5747.2111518120173</c:v>
                </c:pt>
                <c:pt idx="167">
                  <c:v>-5649.773250006876</c:v>
                </c:pt>
                <c:pt idx="168">
                  <c:v>-4925.335826781522</c:v>
                </c:pt>
                <c:pt idx="169">
                  <c:v>-4815.1650955901996</c:v>
                </c:pt>
                <c:pt idx="170">
                  <c:v>-4246.461880552708</c:v>
                </c:pt>
                <c:pt idx="171">
                  <c:v>-2993.4344913093682</c:v>
                </c:pt>
                <c:pt idx="172">
                  <c:v>-3304.6169986744235</c:v>
                </c:pt>
                <c:pt idx="173">
                  <c:v>-3653.2573480853034</c:v>
                </c:pt>
                <c:pt idx="174">
                  <c:v>-7108.1805959973863</c:v>
                </c:pt>
                <c:pt idx="175">
                  <c:v>-9812.0724215535811</c:v>
                </c:pt>
                <c:pt idx="176">
                  <c:v>-11618.601438617239</c:v>
                </c:pt>
                <c:pt idx="177">
                  <c:v>-11872.702148824092</c:v>
                </c:pt>
                <c:pt idx="178">
                  <c:v>-11228.881428075039</c:v>
                </c:pt>
                <c:pt idx="179">
                  <c:v>-10317.134617139443</c:v>
                </c:pt>
                <c:pt idx="180">
                  <c:v>-10839.968896769606</c:v>
                </c:pt>
                <c:pt idx="181">
                  <c:v>-10847.876370988539</c:v>
                </c:pt>
                <c:pt idx="182">
                  <c:v>-10133.140528491349</c:v>
                </c:pt>
                <c:pt idx="183">
                  <c:v>-9787.8539960282833</c:v>
                </c:pt>
                <c:pt idx="184">
                  <c:v>-9952.9898652851807</c:v>
                </c:pt>
                <c:pt idx="185">
                  <c:v>-10053.798855395489</c:v>
                </c:pt>
                <c:pt idx="186">
                  <c:v>-10656.259667332361</c:v>
                </c:pt>
                <c:pt idx="187">
                  <c:v>-10386.336824503696</c:v>
                </c:pt>
                <c:pt idx="188">
                  <c:v>-9591.2658090138539</c:v>
                </c:pt>
                <c:pt idx="189">
                  <c:v>-8805.0703425809515</c:v>
                </c:pt>
                <c:pt idx="190">
                  <c:v>-7928.1462226479707</c:v>
                </c:pt>
                <c:pt idx="191">
                  <c:v>-6557.6668510545915</c:v>
                </c:pt>
                <c:pt idx="192">
                  <c:v>-5156.3347744502207</c:v>
                </c:pt>
                <c:pt idx="193">
                  <c:v>-5158.2909665212228</c:v>
                </c:pt>
                <c:pt idx="194">
                  <c:v>-5376.0535049618511</c:v>
                </c:pt>
                <c:pt idx="195">
                  <c:v>-4984.2390664736304</c:v>
                </c:pt>
                <c:pt idx="196">
                  <c:v>-4978.2099507945659</c:v>
                </c:pt>
                <c:pt idx="197">
                  <c:v>-5544.5386229381384</c:v>
                </c:pt>
                <c:pt idx="198">
                  <c:v>-9085.5034188022728</c:v>
                </c:pt>
                <c:pt idx="199">
                  <c:v>-11097.744076362367</c:v>
                </c:pt>
                <c:pt idx="200">
                  <c:v>-11489.566678665902</c:v>
                </c:pt>
                <c:pt idx="201">
                  <c:v>-11505.958440194732</c:v>
                </c:pt>
                <c:pt idx="202">
                  <c:v>-11332.898421122452</c:v>
                </c:pt>
                <c:pt idx="203">
                  <c:v>-11581.081332523347</c:v>
                </c:pt>
                <c:pt idx="204">
                  <c:v>-11302.871424193745</c:v>
                </c:pt>
                <c:pt idx="205">
                  <c:v>-11444.166658512135</c:v>
                </c:pt>
                <c:pt idx="206">
                  <c:v>-11567.072630312618</c:v>
                </c:pt>
                <c:pt idx="207">
                  <c:v>-12188.961596228179</c:v>
                </c:pt>
                <c:pt idx="208">
                  <c:v>-13028.735667457717</c:v>
                </c:pt>
                <c:pt idx="209">
                  <c:v>-13705.708569314229</c:v>
                </c:pt>
                <c:pt idx="210">
                  <c:v>-13172.639292584758</c:v>
                </c:pt>
                <c:pt idx="211">
                  <c:v>-12235.553470184745</c:v>
                </c:pt>
                <c:pt idx="212">
                  <c:v>-10949.040083618214</c:v>
                </c:pt>
                <c:pt idx="213">
                  <c:v>-10296.821023244944</c:v>
                </c:pt>
                <c:pt idx="214">
                  <c:v>-8517.7613862071157</c:v>
                </c:pt>
                <c:pt idx="215">
                  <c:v>-7363.2146169880125</c:v>
                </c:pt>
                <c:pt idx="216">
                  <c:v>-6603.0094159907803</c:v>
                </c:pt>
                <c:pt idx="217">
                  <c:v>-6796.288151817791</c:v>
                </c:pt>
                <c:pt idx="218">
                  <c:v>-7110.9444066467404</c:v>
                </c:pt>
                <c:pt idx="219">
                  <c:v>-7346.4346139563513</c:v>
                </c:pt>
                <c:pt idx="220">
                  <c:v>-7808.7709582993975</c:v>
                </c:pt>
                <c:pt idx="221">
                  <c:v>-8477.5994987905142</c:v>
                </c:pt>
                <c:pt idx="222">
                  <c:v>-12586.033960368946</c:v>
                </c:pt>
                <c:pt idx="223">
                  <c:v>-15309.314938048938</c:v>
                </c:pt>
                <c:pt idx="224">
                  <c:v>-16304.992506883424</c:v>
                </c:pt>
                <c:pt idx="225">
                  <c:v>-16164.954237826529</c:v>
                </c:pt>
                <c:pt idx="226">
                  <c:v>-15677.878949526308</c:v>
                </c:pt>
                <c:pt idx="227">
                  <c:v>-15355.375251320726</c:v>
                </c:pt>
                <c:pt idx="228">
                  <c:v>-14637.363225720783</c:v>
                </c:pt>
                <c:pt idx="229">
                  <c:v>-14694.462141138882</c:v>
                </c:pt>
                <c:pt idx="230">
                  <c:v>-14447.097170800074</c:v>
                </c:pt>
                <c:pt idx="231">
                  <c:v>-14373.382723098171</c:v>
                </c:pt>
                <c:pt idx="232">
                  <c:v>-14944.849045132389</c:v>
                </c:pt>
                <c:pt idx="233">
                  <c:v>-15480.20964093164</c:v>
                </c:pt>
                <c:pt idx="234">
                  <c:v>-14387.02373848205</c:v>
                </c:pt>
                <c:pt idx="235">
                  <c:v>-12752.381566611668</c:v>
                </c:pt>
                <c:pt idx="236">
                  <c:v>-10478.621927637363</c:v>
                </c:pt>
                <c:pt idx="237">
                  <c:v>-7685.4823176340824</c:v>
                </c:pt>
                <c:pt idx="238">
                  <c:v>-4527.5988884278722</c:v>
                </c:pt>
                <c:pt idx="239">
                  <c:v>-1013.3820912953906</c:v>
                </c:pt>
              </c:numCache>
            </c:numRef>
          </c:val>
          <c:extLst>
            <c:ext xmlns:c16="http://schemas.microsoft.com/office/drawing/2014/chart" uri="{C3380CC4-5D6E-409C-BE32-E72D297353CC}">
              <c16:uniqueId val="{00000001-4467-4AC7-B2A2-7DAD986B4B18}"/>
            </c:ext>
          </c:extLst>
        </c:ser>
        <c:dLbls>
          <c:showLegendKey val="0"/>
          <c:showVal val="0"/>
          <c:showCatName val="0"/>
          <c:showSerName val="0"/>
          <c:showPercent val="0"/>
          <c:showBubbleSize val="0"/>
        </c:dLbls>
        <c:axId val="1793589071"/>
        <c:axId val="1793598671"/>
      </c:areaChart>
      <c:lineChart>
        <c:grouping val="standard"/>
        <c:varyColors val="0"/>
        <c:ser>
          <c:idx val="2"/>
          <c:order val="2"/>
          <c:tx>
            <c:strRef>
              <c:f>Figure!$N$244</c:f>
              <c:strCache>
                <c:ptCount val="1"/>
                <c:pt idx="0">
                  <c:v>Charge/Discharge</c:v>
                </c:pt>
              </c:strCache>
            </c:strRef>
          </c:tx>
          <c:spPr>
            <a:ln w="28575" cap="rnd">
              <a:solidFill>
                <a:schemeClr val="accent3"/>
              </a:solidFill>
              <a:round/>
            </a:ln>
            <a:effectLst/>
          </c:spPr>
          <c:marker>
            <c:symbol val="none"/>
          </c:marker>
          <c:val>
            <c:numRef>
              <c:f>Figure!$N$245:$N$484</c:f>
              <c:numCache>
                <c:formatCode>#,##0</c:formatCode>
                <c:ptCount val="240"/>
                <c:pt idx="0">
                  <c:v>0</c:v>
                </c:pt>
                <c:pt idx="1">
                  <c:v>0</c:v>
                </c:pt>
                <c:pt idx="2">
                  <c:v>568.53741338869986</c:v>
                </c:pt>
                <c:pt idx="3">
                  <c:v>2020.0159942884602</c:v>
                </c:pt>
                <c:pt idx="4">
                  <c:v>3057.9512635885421</c:v>
                </c:pt>
                <c:pt idx="5">
                  <c:v>653.4953287342978</c:v>
                </c:pt>
                <c:pt idx="6">
                  <c:v>0</c:v>
                </c:pt>
                <c:pt idx="7">
                  <c:v>0</c:v>
                </c:pt>
                <c:pt idx="8">
                  <c:v>0</c:v>
                </c:pt>
                <c:pt idx="9">
                  <c:v>0</c:v>
                </c:pt>
                <c:pt idx="10">
                  <c:v>0</c:v>
                </c:pt>
                <c:pt idx="11">
                  <c:v>0</c:v>
                </c:pt>
                <c:pt idx="12">
                  <c:v>0</c:v>
                </c:pt>
                <c:pt idx="13">
                  <c:v>0</c:v>
                </c:pt>
                <c:pt idx="14">
                  <c:v>0</c:v>
                </c:pt>
                <c:pt idx="15">
                  <c:v>0</c:v>
                </c:pt>
                <c:pt idx="16">
                  <c:v>-894.6264765746746</c:v>
                </c:pt>
                <c:pt idx="17">
                  <c:v>-1153.8817604321302</c:v>
                </c:pt>
                <c:pt idx="18">
                  <c:v>-907.63391469529233</c:v>
                </c:pt>
                <c:pt idx="19">
                  <c:v>-1633.7922840367246</c:v>
                </c:pt>
                <c:pt idx="20">
                  <c:v>-1436.3297106681257</c:v>
                </c:pt>
                <c:pt idx="21">
                  <c:v>391.12552604326083</c:v>
                </c:pt>
                <c:pt idx="22">
                  <c:v>1940.0540806229292</c:v>
                </c:pt>
                <c:pt idx="23">
                  <c:v>2290.6352099362248</c:v>
                </c:pt>
                <c:pt idx="24">
                  <c:v>1404.4493298045327</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-4.1734749142487999</c:v>
                </c:pt>
                <c:pt idx="62">
                  <c:v>4.1734749142487999</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-202.86421485866231</c:v>
                </c:pt>
                <c:pt idx="128">
                  <c:v>-1331.8767813466147</c:v>
                </c:pt>
                <c:pt idx="129">
                  <c:v>-1597.3501233623865</c:v>
                </c:pt>
                <c:pt idx="130">
                  <c:v>-3167.9088804323364</c:v>
                </c:pt>
                <c:pt idx="131">
                  <c:v>0</c:v>
                </c:pt>
                <c:pt idx="132">
                  <c:v>0</c:v>
                </c:pt>
                <c:pt idx="133">
                  <c:v>0</c:v>
                </c:pt>
                <c:pt idx="134">
                  <c:v>0</c:v>
                </c:pt>
                <c:pt idx="135">
                  <c:v>0</c:v>
                </c:pt>
                <c:pt idx="136">
                  <c:v>0</c:v>
                </c:pt>
                <c:pt idx="137">
                  <c:v>1465.9008576150809</c:v>
                </c:pt>
                <c:pt idx="138">
                  <c:v>2579.661776765799</c:v>
                </c:pt>
                <c:pt idx="139">
                  <c:v>1784.6324743045407</c:v>
                </c:pt>
                <c:pt idx="140">
                  <c:v>469.80489131457944</c:v>
                </c:pt>
                <c:pt idx="141">
                  <c:v>0</c:v>
                </c:pt>
                <c:pt idx="142">
                  <c:v>0</c:v>
                </c:pt>
                <c:pt idx="143">
                  <c:v>0</c:v>
                </c:pt>
                <c:pt idx="144">
                  <c:v>0</c:v>
                </c:pt>
                <c:pt idx="145">
                  <c:v>0</c:v>
                </c:pt>
                <c:pt idx="146">
                  <c:v>0</c:v>
                </c:pt>
                <c:pt idx="147">
                  <c:v>0</c:v>
                </c:pt>
                <c:pt idx="148">
                  <c:v>0</c:v>
                </c:pt>
                <c:pt idx="149">
                  <c:v>0</c:v>
                </c:pt>
                <c:pt idx="150">
                  <c:v>0</c:v>
                </c:pt>
                <c:pt idx="151">
                  <c:v>-586.80283884466007</c:v>
                </c:pt>
                <c:pt idx="152">
                  <c:v>-1419.9646106823802</c:v>
                </c:pt>
                <c:pt idx="153">
                  <c:v>-1291.7236262988117</c:v>
                </c:pt>
                <c:pt idx="154">
                  <c:v>-97.389872010775434</c:v>
                </c:pt>
                <c:pt idx="155">
                  <c:v>637.16398991358801</c:v>
                </c:pt>
                <c:pt idx="156">
                  <c:v>1149.8248948432301</c:v>
                </c:pt>
                <c:pt idx="157">
                  <c:v>1231.2565838132632</c:v>
                </c:pt>
                <c:pt idx="158">
                  <c:v>-456.82895326145444</c:v>
                </c:pt>
                <c:pt idx="159">
                  <c:v>-2161.279164319476</c:v>
                </c:pt>
                <c:pt idx="160">
                  <c:v>-3304.2564031525235</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numCache>
            </c:numRef>
          </c:val>
          <c:smooth val="0"/>
          <c:extLst>
            <c:ext xmlns:c16="http://schemas.microsoft.com/office/drawing/2014/chart" uri="{C3380CC4-5D6E-409C-BE32-E72D297353CC}">
              <c16:uniqueId val="{00000002-4467-4AC7-B2A2-7DAD986B4B18}"/>
            </c:ext>
          </c:extLst>
        </c:ser>
        <c:ser>
          <c:idx val="3"/>
          <c:order val="3"/>
          <c:tx>
            <c:strRef>
              <c:f>Figure!$O$244</c:f>
              <c:strCache>
                <c:ptCount val="1"/>
                <c:pt idx="0">
                  <c:v>ES State</c:v>
                </c:pt>
              </c:strCache>
            </c:strRef>
          </c:tx>
          <c:spPr>
            <a:ln w="28575" cap="rnd">
              <a:solidFill>
                <a:schemeClr val="accent4"/>
              </a:solidFill>
              <a:round/>
            </a:ln>
            <a:effectLst/>
          </c:spPr>
          <c:marker>
            <c:symbol val="none"/>
          </c:marker>
          <c:val>
            <c:numRef>
              <c:f>Figure!$O$245:$O$484</c:f>
              <c:numCache>
                <c:formatCode>#,##0</c:formatCode>
                <c:ptCount val="240"/>
                <c:pt idx="0">
                  <c:v>700</c:v>
                </c:pt>
                <c:pt idx="1">
                  <c:v>700</c:v>
                </c:pt>
                <c:pt idx="2">
                  <c:v>1268.5374133886999</c:v>
                </c:pt>
                <c:pt idx="3">
                  <c:v>3288.5534076771601</c:v>
                </c:pt>
                <c:pt idx="4">
                  <c:v>6346.5046712657022</c:v>
                </c:pt>
                <c:pt idx="5">
                  <c:v>7000</c:v>
                </c:pt>
                <c:pt idx="6">
                  <c:v>7000</c:v>
                </c:pt>
                <c:pt idx="7">
                  <c:v>7000</c:v>
                </c:pt>
                <c:pt idx="8">
                  <c:v>7000</c:v>
                </c:pt>
                <c:pt idx="9">
                  <c:v>7000</c:v>
                </c:pt>
                <c:pt idx="10">
                  <c:v>7000</c:v>
                </c:pt>
                <c:pt idx="11">
                  <c:v>7000</c:v>
                </c:pt>
                <c:pt idx="12">
                  <c:v>7000</c:v>
                </c:pt>
                <c:pt idx="13">
                  <c:v>7000</c:v>
                </c:pt>
                <c:pt idx="14">
                  <c:v>7000</c:v>
                </c:pt>
                <c:pt idx="15">
                  <c:v>7000</c:v>
                </c:pt>
                <c:pt idx="16">
                  <c:v>6105.3735234253254</c:v>
                </c:pt>
                <c:pt idx="17">
                  <c:v>4951.4917629931952</c:v>
                </c:pt>
                <c:pt idx="18">
                  <c:v>4043.8578482979028</c:v>
                </c:pt>
                <c:pt idx="19">
                  <c:v>2410.0655642611782</c:v>
                </c:pt>
                <c:pt idx="20">
                  <c:v>973.73585359305252</c:v>
                </c:pt>
                <c:pt idx="21">
                  <c:v>1364.8613796363134</c:v>
                </c:pt>
                <c:pt idx="22">
                  <c:v>3304.9154602592425</c:v>
                </c:pt>
                <c:pt idx="23">
                  <c:v>5595.5506701954673</c:v>
                </c:pt>
                <c:pt idx="24">
                  <c:v>7000</c:v>
                </c:pt>
                <c:pt idx="25">
                  <c:v>7000</c:v>
                </c:pt>
                <c:pt idx="26">
                  <c:v>7000</c:v>
                </c:pt>
                <c:pt idx="27">
                  <c:v>7000</c:v>
                </c:pt>
                <c:pt idx="28">
                  <c:v>7000</c:v>
                </c:pt>
                <c:pt idx="29">
                  <c:v>7000</c:v>
                </c:pt>
                <c:pt idx="30">
                  <c:v>7000</c:v>
                </c:pt>
                <c:pt idx="31">
                  <c:v>7000</c:v>
                </c:pt>
                <c:pt idx="32">
                  <c:v>7000</c:v>
                </c:pt>
                <c:pt idx="33">
                  <c:v>7000</c:v>
                </c:pt>
                <c:pt idx="34">
                  <c:v>7000</c:v>
                </c:pt>
                <c:pt idx="35">
                  <c:v>7000</c:v>
                </c:pt>
                <c:pt idx="36">
                  <c:v>7000</c:v>
                </c:pt>
                <c:pt idx="37">
                  <c:v>7000</c:v>
                </c:pt>
                <c:pt idx="38">
                  <c:v>7000</c:v>
                </c:pt>
                <c:pt idx="39">
                  <c:v>7000</c:v>
                </c:pt>
                <c:pt idx="40">
                  <c:v>7000</c:v>
                </c:pt>
                <c:pt idx="41">
                  <c:v>7000</c:v>
                </c:pt>
                <c:pt idx="42">
                  <c:v>7000</c:v>
                </c:pt>
                <c:pt idx="43">
                  <c:v>7000</c:v>
                </c:pt>
                <c:pt idx="44">
                  <c:v>7000</c:v>
                </c:pt>
                <c:pt idx="45">
                  <c:v>7000</c:v>
                </c:pt>
                <c:pt idx="46">
                  <c:v>7000</c:v>
                </c:pt>
                <c:pt idx="47">
                  <c:v>7000</c:v>
                </c:pt>
                <c:pt idx="48">
                  <c:v>7000</c:v>
                </c:pt>
                <c:pt idx="49">
                  <c:v>7000</c:v>
                </c:pt>
                <c:pt idx="50">
                  <c:v>7000</c:v>
                </c:pt>
                <c:pt idx="51">
                  <c:v>7000</c:v>
                </c:pt>
                <c:pt idx="52">
                  <c:v>7000</c:v>
                </c:pt>
                <c:pt idx="53">
                  <c:v>7000</c:v>
                </c:pt>
                <c:pt idx="54">
                  <c:v>7000</c:v>
                </c:pt>
                <c:pt idx="55">
                  <c:v>7000</c:v>
                </c:pt>
                <c:pt idx="56">
                  <c:v>7000</c:v>
                </c:pt>
                <c:pt idx="57">
                  <c:v>7000</c:v>
                </c:pt>
                <c:pt idx="58">
                  <c:v>7000</c:v>
                </c:pt>
                <c:pt idx="59">
                  <c:v>7000</c:v>
                </c:pt>
                <c:pt idx="60">
                  <c:v>7000</c:v>
                </c:pt>
                <c:pt idx="61">
                  <c:v>6995.8265250857512</c:v>
                </c:pt>
                <c:pt idx="62">
                  <c:v>7000</c:v>
                </c:pt>
                <c:pt idx="63">
                  <c:v>7000</c:v>
                </c:pt>
                <c:pt idx="64">
                  <c:v>7000</c:v>
                </c:pt>
                <c:pt idx="65">
                  <c:v>7000</c:v>
                </c:pt>
                <c:pt idx="66">
                  <c:v>7000</c:v>
                </c:pt>
                <c:pt idx="67">
                  <c:v>7000</c:v>
                </c:pt>
                <c:pt idx="68">
                  <c:v>7000</c:v>
                </c:pt>
                <c:pt idx="69">
                  <c:v>7000</c:v>
                </c:pt>
                <c:pt idx="70">
                  <c:v>7000</c:v>
                </c:pt>
                <c:pt idx="71">
                  <c:v>7000</c:v>
                </c:pt>
                <c:pt idx="72">
                  <c:v>7000</c:v>
                </c:pt>
                <c:pt idx="73">
                  <c:v>7000</c:v>
                </c:pt>
                <c:pt idx="74">
                  <c:v>7000</c:v>
                </c:pt>
                <c:pt idx="75">
                  <c:v>7000</c:v>
                </c:pt>
                <c:pt idx="76">
                  <c:v>7000</c:v>
                </c:pt>
                <c:pt idx="77">
                  <c:v>7000</c:v>
                </c:pt>
                <c:pt idx="78">
                  <c:v>7000</c:v>
                </c:pt>
                <c:pt idx="79">
                  <c:v>7000</c:v>
                </c:pt>
                <c:pt idx="80">
                  <c:v>7000</c:v>
                </c:pt>
                <c:pt idx="81">
                  <c:v>7000</c:v>
                </c:pt>
                <c:pt idx="82">
                  <c:v>7000</c:v>
                </c:pt>
                <c:pt idx="83">
                  <c:v>7000</c:v>
                </c:pt>
                <c:pt idx="84">
                  <c:v>7000</c:v>
                </c:pt>
                <c:pt idx="85">
                  <c:v>7000</c:v>
                </c:pt>
                <c:pt idx="86">
                  <c:v>7000</c:v>
                </c:pt>
                <c:pt idx="87">
                  <c:v>7000</c:v>
                </c:pt>
                <c:pt idx="88">
                  <c:v>7000</c:v>
                </c:pt>
                <c:pt idx="89">
                  <c:v>7000</c:v>
                </c:pt>
                <c:pt idx="90">
                  <c:v>7000</c:v>
                </c:pt>
                <c:pt idx="91">
                  <c:v>7000</c:v>
                </c:pt>
                <c:pt idx="92">
                  <c:v>7000</c:v>
                </c:pt>
                <c:pt idx="93">
                  <c:v>7000</c:v>
                </c:pt>
                <c:pt idx="94">
                  <c:v>7000</c:v>
                </c:pt>
                <c:pt idx="95">
                  <c:v>7000</c:v>
                </c:pt>
                <c:pt idx="96">
                  <c:v>7000</c:v>
                </c:pt>
                <c:pt idx="97">
                  <c:v>7000</c:v>
                </c:pt>
                <c:pt idx="98">
                  <c:v>7000</c:v>
                </c:pt>
                <c:pt idx="99">
                  <c:v>7000</c:v>
                </c:pt>
                <c:pt idx="100">
                  <c:v>7000</c:v>
                </c:pt>
                <c:pt idx="101">
                  <c:v>7000</c:v>
                </c:pt>
                <c:pt idx="102">
                  <c:v>7000</c:v>
                </c:pt>
                <c:pt idx="103">
                  <c:v>7000</c:v>
                </c:pt>
                <c:pt idx="104">
                  <c:v>7000</c:v>
                </c:pt>
                <c:pt idx="105">
                  <c:v>7000</c:v>
                </c:pt>
                <c:pt idx="106">
                  <c:v>7000</c:v>
                </c:pt>
                <c:pt idx="107">
                  <c:v>7000</c:v>
                </c:pt>
                <c:pt idx="108">
                  <c:v>7000</c:v>
                </c:pt>
                <c:pt idx="109">
                  <c:v>7000</c:v>
                </c:pt>
                <c:pt idx="110">
                  <c:v>7000</c:v>
                </c:pt>
                <c:pt idx="111">
                  <c:v>7000</c:v>
                </c:pt>
                <c:pt idx="112">
                  <c:v>7000</c:v>
                </c:pt>
                <c:pt idx="113">
                  <c:v>7000</c:v>
                </c:pt>
                <c:pt idx="114">
                  <c:v>7000</c:v>
                </c:pt>
                <c:pt idx="115">
                  <c:v>7000</c:v>
                </c:pt>
                <c:pt idx="116">
                  <c:v>7000</c:v>
                </c:pt>
                <c:pt idx="117">
                  <c:v>7000</c:v>
                </c:pt>
                <c:pt idx="118">
                  <c:v>7000</c:v>
                </c:pt>
                <c:pt idx="119">
                  <c:v>7000</c:v>
                </c:pt>
                <c:pt idx="120">
                  <c:v>7000</c:v>
                </c:pt>
                <c:pt idx="121">
                  <c:v>7000</c:v>
                </c:pt>
                <c:pt idx="122">
                  <c:v>7000</c:v>
                </c:pt>
                <c:pt idx="123">
                  <c:v>7000</c:v>
                </c:pt>
                <c:pt idx="124">
                  <c:v>7000</c:v>
                </c:pt>
                <c:pt idx="125">
                  <c:v>7000</c:v>
                </c:pt>
                <c:pt idx="126">
                  <c:v>7000</c:v>
                </c:pt>
                <c:pt idx="127">
                  <c:v>6797.1357851413377</c:v>
                </c:pt>
                <c:pt idx="128">
                  <c:v>5465.259003794723</c:v>
                </c:pt>
                <c:pt idx="129">
                  <c:v>3867.9088804323364</c:v>
                </c:pt>
                <c:pt idx="130">
                  <c:v>700</c:v>
                </c:pt>
                <c:pt idx="131">
                  <c:v>700</c:v>
                </c:pt>
                <c:pt idx="132">
                  <c:v>700</c:v>
                </c:pt>
                <c:pt idx="133">
                  <c:v>700</c:v>
                </c:pt>
                <c:pt idx="134">
                  <c:v>700</c:v>
                </c:pt>
                <c:pt idx="135">
                  <c:v>700</c:v>
                </c:pt>
                <c:pt idx="136">
                  <c:v>700</c:v>
                </c:pt>
                <c:pt idx="137">
                  <c:v>2165.9008576150809</c:v>
                </c:pt>
                <c:pt idx="138">
                  <c:v>4745.5626343808799</c:v>
                </c:pt>
                <c:pt idx="139">
                  <c:v>6530.1951086854206</c:v>
                </c:pt>
                <c:pt idx="140">
                  <c:v>7000</c:v>
                </c:pt>
                <c:pt idx="141">
                  <c:v>7000</c:v>
                </c:pt>
                <c:pt idx="142">
                  <c:v>7000</c:v>
                </c:pt>
                <c:pt idx="143">
                  <c:v>7000</c:v>
                </c:pt>
                <c:pt idx="144">
                  <c:v>7000</c:v>
                </c:pt>
                <c:pt idx="145">
                  <c:v>7000</c:v>
                </c:pt>
                <c:pt idx="146">
                  <c:v>7000</c:v>
                </c:pt>
                <c:pt idx="147">
                  <c:v>7000</c:v>
                </c:pt>
                <c:pt idx="148">
                  <c:v>7000</c:v>
                </c:pt>
                <c:pt idx="149">
                  <c:v>7000</c:v>
                </c:pt>
                <c:pt idx="150">
                  <c:v>7000</c:v>
                </c:pt>
                <c:pt idx="151">
                  <c:v>6413.1971611553399</c:v>
                </c:pt>
                <c:pt idx="152">
                  <c:v>4993.2325504729597</c:v>
                </c:pt>
                <c:pt idx="153">
                  <c:v>3701.508924174148</c:v>
                </c:pt>
                <c:pt idx="154">
                  <c:v>3604.1190521633725</c:v>
                </c:pt>
                <c:pt idx="155">
                  <c:v>4241.2830420769606</c:v>
                </c:pt>
                <c:pt idx="156">
                  <c:v>5391.1079369201907</c:v>
                </c:pt>
                <c:pt idx="157">
                  <c:v>6622.3645207334539</c:v>
                </c:pt>
                <c:pt idx="158">
                  <c:v>6165.5355674719995</c:v>
                </c:pt>
                <c:pt idx="159">
                  <c:v>4004.2564031525235</c:v>
                </c:pt>
                <c:pt idx="160">
                  <c:v>700</c:v>
                </c:pt>
                <c:pt idx="161">
                  <c:v>700</c:v>
                </c:pt>
                <c:pt idx="162">
                  <c:v>700</c:v>
                </c:pt>
                <c:pt idx="163">
                  <c:v>700</c:v>
                </c:pt>
                <c:pt idx="164">
                  <c:v>700</c:v>
                </c:pt>
                <c:pt idx="165">
                  <c:v>700</c:v>
                </c:pt>
                <c:pt idx="166">
                  <c:v>700</c:v>
                </c:pt>
                <c:pt idx="167">
                  <c:v>700</c:v>
                </c:pt>
                <c:pt idx="168">
                  <c:v>700</c:v>
                </c:pt>
                <c:pt idx="169">
                  <c:v>700</c:v>
                </c:pt>
                <c:pt idx="170">
                  <c:v>700</c:v>
                </c:pt>
                <c:pt idx="171">
                  <c:v>700</c:v>
                </c:pt>
                <c:pt idx="172">
                  <c:v>700</c:v>
                </c:pt>
                <c:pt idx="173">
                  <c:v>700</c:v>
                </c:pt>
                <c:pt idx="174">
                  <c:v>700</c:v>
                </c:pt>
                <c:pt idx="175">
                  <c:v>700</c:v>
                </c:pt>
                <c:pt idx="176">
                  <c:v>700</c:v>
                </c:pt>
                <c:pt idx="177">
                  <c:v>700</c:v>
                </c:pt>
                <c:pt idx="178">
                  <c:v>700</c:v>
                </c:pt>
                <c:pt idx="179">
                  <c:v>700</c:v>
                </c:pt>
                <c:pt idx="180">
                  <c:v>700</c:v>
                </c:pt>
                <c:pt idx="181">
                  <c:v>700</c:v>
                </c:pt>
                <c:pt idx="182">
                  <c:v>700</c:v>
                </c:pt>
                <c:pt idx="183">
                  <c:v>700</c:v>
                </c:pt>
                <c:pt idx="184">
                  <c:v>700</c:v>
                </c:pt>
                <c:pt idx="185">
                  <c:v>700</c:v>
                </c:pt>
                <c:pt idx="186">
                  <c:v>700</c:v>
                </c:pt>
                <c:pt idx="187">
                  <c:v>700</c:v>
                </c:pt>
                <c:pt idx="188">
                  <c:v>700</c:v>
                </c:pt>
                <c:pt idx="189">
                  <c:v>700</c:v>
                </c:pt>
                <c:pt idx="190">
                  <c:v>700</c:v>
                </c:pt>
                <c:pt idx="191">
                  <c:v>700</c:v>
                </c:pt>
                <c:pt idx="192">
                  <c:v>700</c:v>
                </c:pt>
                <c:pt idx="193">
                  <c:v>700</c:v>
                </c:pt>
                <c:pt idx="194">
                  <c:v>700</c:v>
                </c:pt>
                <c:pt idx="195">
                  <c:v>700</c:v>
                </c:pt>
                <c:pt idx="196">
                  <c:v>700</c:v>
                </c:pt>
                <c:pt idx="197">
                  <c:v>700</c:v>
                </c:pt>
                <c:pt idx="198">
                  <c:v>700</c:v>
                </c:pt>
                <c:pt idx="199">
                  <c:v>700</c:v>
                </c:pt>
                <c:pt idx="200">
                  <c:v>700</c:v>
                </c:pt>
                <c:pt idx="201">
                  <c:v>700</c:v>
                </c:pt>
                <c:pt idx="202">
                  <c:v>700</c:v>
                </c:pt>
                <c:pt idx="203">
                  <c:v>700</c:v>
                </c:pt>
                <c:pt idx="204">
                  <c:v>700</c:v>
                </c:pt>
                <c:pt idx="205">
                  <c:v>700</c:v>
                </c:pt>
                <c:pt idx="206">
                  <c:v>700</c:v>
                </c:pt>
                <c:pt idx="207">
                  <c:v>700</c:v>
                </c:pt>
                <c:pt idx="208">
                  <c:v>700</c:v>
                </c:pt>
                <c:pt idx="209">
                  <c:v>700</c:v>
                </c:pt>
                <c:pt idx="210">
                  <c:v>700</c:v>
                </c:pt>
                <c:pt idx="211">
                  <c:v>700</c:v>
                </c:pt>
                <c:pt idx="212">
                  <c:v>700</c:v>
                </c:pt>
                <c:pt idx="213">
                  <c:v>700</c:v>
                </c:pt>
                <c:pt idx="214">
                  <c:v>700</c:v>
                </c:pt>
                <c:pt idx="215">
                  <c:v>700</c:v>
                </c:pt>
                <c:pt idx="216">
                  <c:v>700</c:v>
                </c:pt>
                <c:pt idx="217">
                  <c:v>700</c:v>
                </c:pt>
                <c:pt idx="218">
                  <c:v>700</c:v>
                </c:pt>
                <c:pt idx="219">
                  <c:v>700</c:v>
                </c:pt>
                <c:pt idx="220">
                  <c:v>700</c:v>
                </c:pt>
                <c:pt idx="221">
                  <c:v>700</c:v>
                </c:pt>
                <c:pt idx="222">
                  <c:v>700</c:v>
                </c:pt>
                <c:pt idx="223">
                  <c:v>700</c:v>
                </c:pt>
                <c:pt idx="224">
                  <c:v>700</c:v>
                </c:pt>
                <c:pt idx="225">
                  <c:v>700</c:v>
                </c:pt>
                <c:pt idx="226">
                  <c:v>700</c:v>
                </c:pt>
                <c:pt idx="227">
                  <c:v>700</c:v>
                </c:pt>
                <c:pt idx="228">
                  <c:v>700</c:v>
                </c:pt>
                <c:pt idx="229">
                  <c:v>700</c:v>
                </c:pt>
                <c:pt idx="230">
                  <c:v>700</c:v>
                </c:pt>
                <c:pt idx="231">
                  <c:v>700</c:v>
                </c:pt>
                <c:pt idx="232">
                  <c:v>700</c:v>
                </c:pt>
                <c:pt idx="233">
                  <c:v>700</c:v>
                </c:pt>
                <c:pt idx="234">
                  <c:v>700</c:v>
                </c:pt>
                <c:pt idx="235">
                  <c:v>700</c:v>
                </c:pt>
                <c:pt idx="236">
                  <c:v>700</c:v>
                </c:pt>
                <c:pt idx="237">
                  <c:v>700</c:v>
                </c:pt>
                <c:pt idx="238">
                  <c:v>700</c:v>
                </c:pt>
                <c:pt idx="239">
                  <c:v>700</c:v>
                </c:pt>
              </c:numCache>
            </c:numRef>
          </c:val>
          <c:smooth val="0"/>
          <c:extLst>
            <c:ext xmlns:c16="http://schemas.microsoft.com/office/drawing/2014/chart" uri="{C3380CC4-5D6E-409C-BE32-E72D297353CC}">
              <c16:uniqueId val="{00000003-4467-4AC7-B2A2-7DAD986B4B18}"/>
            </c:ext>
          </c:extLst>
        </c:ser>
        <c:dLbls>
          <c:showLegendKey val="0"/>
          <c:showVal val="0"/>
          <c:showCatName val="0"/>
          <c:showSerName val="0"/>
          <c:showPercent val="0"/>
          <c:showBubbleSize val="0"/>
        </c:dLbls>
        <c:marker val="1"/>
        <c:smooth val="0"/>
        <c:axId val="1793589071"/>
        <c:axId val="1793598671"/>
      </c:lineChart>
      <c:catAx>
        <c:axId val="179358907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Hours of the Days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598671"/>
        <c:crosses val="autoZero"/>
        <c:auto val="1"/>
        <c:lblAlgn val="ctr"/>
        <c:lblOffset val="100"/>
        <c:noMultiLvlLbl val="0"/>
      </c:catAx>
      <c:valAx>
        <c:axId val="1793598671"/>
        <c:scaling>
          <c:orientation val="minMax"/>
          <c:max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Power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589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400" b="0" i="0" u="none" strike="noStrike" kern="1200" spc="0" baseline="0" noProof="0" dirty="0">
                <a:solidFill>
                  <a:sysClr val="windowText" lastClr="000000">
                    <a:lumMod val="65000"/>
                    <a:lumOff val="35000"/>
                  </a:sysClr>
                </a:solidFill>
              </a:rPr>
              <a:t>Power generation, January, Days 21-31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1"/>
          <c:order val="1"/>
          <c:tx>
            <c:strRef>
              <c:f>Figure!$E$486</c:f>
              <c:strCache>
                <c:ptCount val="1"/>
                <c:pt idx="0">
                  <c:v>Must Run</c:v>
                </c:pt>
              </c:strCache>
            </c:strRef>
          </c:tx>
          <c:spPr>
            <a:solidFill>
              <a:schemeClr val="accent2"/>
            </a:solidFill>
            <a:ln>
              <a:noFill/>
            </a:ln>
            <a:effectLst/>
          </c:spPr>
          <c:val>
            <c:numRef>
              <c:f>Figure!$E$487:$E$750</c:f>
              <c:numCache>
                <c:formatCode>#,##0</c:formatCode>
                <c:ptCount val="264"/>
                <c:pt idx="0">
                  <c:v>10155.562</c:v>
                </c:pt>
                <c:pt idx="1">
                  <c:v>10132.349999999999</c:v>
                </c:pt>
                <c:pt idx="2">
                  <c:v>10145.812999999998</c:v>
                </c:pt>
                <c:pt idx="3">
                  <c:v>10172.163</c:v>
                </c:pt>
                <c:pt idx="4">
                  <c:v>10151.912</c:v>
                </c:pt>
                <c:pt idx="5">
                  <c:v>10151.5</c:v>
                </c:pt>
                <c:pt idx="6">
                  <c:v>10105.125</c:v>
                </c:pt>
                <c:pt idx="7">
                  <c:v>10117.525</c:v>
                </c:pt>
                <c:pt idx="8">
                  <c:v>10146.088</c:v>
                </c:pt>
                <c:pt idx="9">
                  <c:v>10226.062999999998</c:v>
                </c:pt>
                <c:pt idx="10">
                  <c:v>10246.85</c:v>
                </c:pt>
                <c:pt idx="11">
                  <c:v>10238.325000000001</c:v>
                </c:pt>
                <c:pt idx="12">
                  <c:v>10168.187</c:v>
                </c:pt>
                <c:pt idx="13">
                  <c:v>10130.799999999999</c:v>
                </c:pt>
                <c:pt idx="14">
                  <c:v>10112.537</c:v>
                </c:pt>
                <c:pt idx="15">
                  <c:v>10125.124</c:v>
                </c:pt>
                <c:pt idx="16">
                  <c:v>10202.663</c:v>
                </c:pt>
                <c:pt idx="17">
                  <c:v>10277.9</c:v>
                </c:pt>
                <c:pt idx="18">
                  <c:v>10390.387999999999</c:v>
                </c:pt>
                <c:pt idx="19">
                  <c:v>10370.563</c:v>
                </c:pt>
                <c:pt idx="20">
                  <c:v>10327.875</c:v>
                </c:pt>
                <c:pt idx="21">
                  <c:v>10285</c:v>
                </c:pt>
                <c:pt idx="22">
                  <c:v>10242.138000000001</c:v>
                </c:pt>
                <c:pt idx="23">
                  <c:v>10241.487999999999</c:v>
                </c:pt>
                <c:pt idx="24">
                  <c:v>10236.287</c:v>
                </c:pt>
                <c:pt idx="25">
                  <c:v>10199.475</c:v>
                </c:pt>
                <c:pt idx="26">
                  <c:v>10220.049999999999</c:v>
                </c:pt>
                <c:pt idx="27">
                  <c:v>10224.861999999999</c:v>
                </c:pt>
                <c:pt idx="28">
                  <c:v>10255.625</c:v>
                </c:pt>
                <c:pt idx="29">
                  <c:v>10245.538</c:v>
                </c:pt>
                <c:pt idx="30">
                  <c:v>10286.112000000001</c:v>
                </c:pt>
                <c:pt idx="31">
                  <c:v>10299.700000000001</c:v>
                </c:pt>
                <c:pt idx="32">
                  <c:v>10326.724999999999</c:v>
                </c:pt>
                <c:pt idx="33">
                  <c:v>10344.986999999999</c:v>
                </c:pt>
                <c:pt idx="34">
                  <c:v>10378.025000000001</c:v>
                </c:pt>
                <c:pt idx="35">
                  <c:v>10329.986999999999</c:v>
                </c:pt>
                <c:pt idx="36">
                  <c:v>10279.874</c:v>
                </c:pt>
                <c:pt idx="37">
                  <c:v>10299.499</c:v>
                </c:pt>
                <c:pt idx="38">
                  <c:v>10297.174999999999</c:v>
                </c:pt>
                <c:pt idx="39">
                  <c:v>10357.699999999999</c:v>
                </c:pt>
                <c:pt idx="40">
                  <c:v>10441.037</c:v>
                </c:pt>
                <c:pt idx="41">
                  <c:v>10444.962</c:v>
                </c:pt>
                <c:pt idx="42">
                  <c:v>10422.299999999999</c:v>
                </c:pt>
                <c:pt idx="43">
                  <c:v>10393.5</c:v>
                </c:pt>
                <c:pt idx="44">
                  <c:v>10402.875</c:v>
                </c:pt>
                <c:pt idx="45">
                  <c:v>10298.825000000001</c:v>
                </c:pt>
                <c:pt idx="46">
                  <c:v>10240.837</c:v>
                </c:pt>
                <c:pt idx="47">
                  <c:v>10212.950000000001</c:v>
                </c:pt>
                <c:pt idx="48">
                  <c:v>10205.187999999998</c:v>
                </c:pt>
                <c:pt idx="49">
                  <c:v>10236.275</c:v>
                </c:pt>
                <c:pt idx="50">
                  <c:v>10226.712</c:v>
                </c:pt>
                <c:pt idx="51">
                  <c:v>10216.562</c:v>
                </c:pt>
                <c:pt idx="52">
                  <c:v>10209.700000000001</c:v>
                </c:pt>
                <c:pt idx="53">
                  <c:v>10156.799999999999</c:v>
                </c:pt>
                <c:pt idx="54">
                  <c:v>10106.912</c:v>
                </c:pt>
                <c:pt idx="55">
                  <c:v>10191.775</c:v>
                </c:pt>
                <c:pt idx="56">
                  <c:v>10244.863000000001</c:v>
                </c:pt>
                <c:pt idx="57">
                  <c:v>10262.462</c:v>
                </c:pt>
                <c:pt idx="58">
                  <c:v>10261.863000000001</c:v>
                </c:pt>
                <c:pt idx="59">
                  <c:v>10243.375</c:v>
                </c:pt>
                <c:pt idx="60">
                  <c:v>10225.023999999999</c:v>
                </c:pt>
                <c:pt idx="61">
                  <c:v>10229.1</c:v>
                </c:pt>
                <c:pt idx="62">
                  <c:v>10221.237000000001</c:v>
                </c:pt>
                <c:pt idx="63">
                  <c:v>10220.575000000001</c:v>
                </c:pt>
                <c:pt idx="64">
                  <c:v>10287.962</c:v>
                </c:pt>
                <c:pt idx="65">
                  <c:v>10252.125</c:v>
                </c:pt>
                <c:pt idx="66">
                  <c:v>10233.799999999999</c:v>
                </c:pt>
                <c:pt idx="67">
                  <c:v>10217.587</c:v>
                </c:pt>
                <c:pt idx="68">
                  <c:v>10168.537</c:v>
                </c:pt>
                <c:pt idx="69">
                  <c:v>10130.325000000001</c:v>
                </c:pt>
                <c:pt idx="70">
                  <c:v>10069.9</c:v>
                </c:pt>
                <c:pt idx="71">
                  <c:v>10070.325000000001</c:v>
                </c:pt>
                <c:pt idx="72">
                  <c:v>10048.125</c:v>
                </c:pt>
                <c:pt idx="73">
                  <c:v>10011.924999999999</c:v>
                </c:pt>
                <c:pt idx="74">
                  <c:v>10007.549999999999</c:v>
                </c:pt>
                <c:pt idx="75">
                  <c:v>10001.15</c:v>
                </c:pt>
                <c:pt idx="76">
                  <c:v>10007.137999999999</c:v>
                </c:pt>
                <c:pt idx="77">
                  <c:v>10041.099999999999</c:v>
                </c:pt>
                <c:pt idx="78">
                  <c:v>10055.549999999999</c:v>
                </c:pt>
                <c:pt idx="79">
                  <c:v>10179.237000000001</c:v>
                </c:pt>
                <c:pt idx="80">
                  <c:v>10240.987000000001</c:v>
                </c:pt>
                <c:pt idx="81">
                  <c:v>10237.673999999999</c:v>
                </c:pt>
                <c:pt idx="82">
                  <c:v>10207.949000000001</c:v>
                </c:pt>
                <c:pt idx="83">
                  <c:v>10196.474999999999</c:v>
                </c:pt>
                <c:pt idx="84">
                  <c:v>10164.636999999999</c:v>
                </c:pt>
                <c:pt idx="85">
                  <c:v>10158.275</c:v>
                </c:pt>
                <c:pt idx="86">
                  <c:v>10145.974999999999</c:v>
                </c:pt>
                <c:pt idx="87">
                  <c:v>10146.137999999999</c:v>
                </c:pt>
                <c:pt idx="88">
                  <c:v>10284.562</c:v>
                </c:pt>
                <c:pt idx="89">
                  <c:v>10308.438</c:v>
                </c:pt>
                <c:pt idx="90">
                  <c:v>10331.200000000001</c:v>
                </c:pt>
                <c:pt idx="91">
                  <c:v>10281.35</c:v>
                </c:pt>
                <c:pt idx="92">
                  <c:v>10271</c:v>
                </c:pt>
                <c:pt idx="93">
                  <c:v>10236.299999999999</c:v>
                </c:pt>
                <c:pt idx="94">
                  <c:v>10183.387999999999</c:v>
                </c:pt>
                <c:pt idx="95">
                  <c:v>10190.162</c:v>
                </c:pt>
                <c:pt idx="96">
                  <c:v>10187.261999999999</c:v>
                </c:pt>
                <c:pt idx="97">
                  <c:v>10147.313</c:v>
                </c:pt>
                <c:pt idx="98">
                  <c:v>10118.813</c:v>
                </c:pt>
                <c:pt idx="99">
                  <c:v>10104.85</c:v>
                </c:pt>
                <c:pt idx="100">
                  <c:v>10128.200000000001</c:v>
                </c:pt>
                <c:pt idx="101">
                  <c:v>10120.275000000001</c:v>
                </c:pt>
                <c:pt idx="102">
                  <c:v>10108.575000000001</c:v>
                </c:pt>
                <c:pt idx="103">
                  <c:v>10157.738000000001</c:v>
                </c:pt>
                <c:pt idx="104">
                  <c:v>10287.900000000001</c:v>
                </c:pt>
                <c:pt idx="105">
                  <c:v>10342.524000000001</c:v>
                </c:pt>
                <c:pt idx="106">
                  <c:v>10332.887999999999</c:v>
                </c:pt>
                <c:pt idx="107">
                  <c:v>10272.375</c:v>
                </c:pt>
                <c:pt idx="108">
                  <c:v>10269.462</c:v>
                </c:pt>
                <c:pt idx="109">
                  <c:v>10272.962</c:v>
                </c:pt>
                <c:pt idx="110">
                  <c:v>10247.012999999999</c:v>
                </c:pt>
                <c:pt idx="111">
                  <c:v>10227.674999999999</c:v>
                </c:pt>
                <c:pt idx="112">
                  <c:v>10265.099999999999</c:v>
                </c:pt>
                <c:pt idx="113">
                  <c:v>10361.112000000001</c:v>
                </c:pt>
                <c:pt idx="114">
                  <c:v>10399.713</c:v>
                </c:pt>
                <c:pt idx="115">
                  <c:v>10438.762999999999</c:v>
                </c:pt>
                <c:pt idx="116">
                  <c:v>10376.337</c:v>
                </c:pt>
                <c:pt idx="117">
                  <c:v>10340.912</c:v>
                </c:pt>
                <c:pt idx="118">
                  <c:v>10258.075000000001</c:v>
                </c:pt>
                <c:pt idx="119">
                  <c:v>10243.775</c:v>
                </c:pt>
                <c:pt idx="120">
                  <c:v>10225.862999999999</c:v>
                </c:pt>
                <c:pt idx="121">
                  <c:v>10250.788</c:v>
                </c:pt>
                <c:pt idx="122">
                  <c:v>10251.575000000001</c:v>
                </c:pt>
                <c:pt idx="123">
                  <c:v>10226.349999999999</c:v>
                </c:pt>
                <c:pt idx="124">
                  <c:v>10239.663</c:v>
                </c:pt>
                <c:pt idx="125">
                  <c:v>10282.299999999999</c:v>
                </c:pt>
                <c:pt idx="126">
                  <c:v>10270.525</c:v>
                </c:pt>
                <c:pt idx="127">
                  <c:v>10305.675000000001</c:v>
                </c:pt>
                <c:pt idx="128">
                  <c:v>10410.599999999999</c:v>
                </c:pt>
                <c:pt idx="129">
                  <c:v>10442.063</c:v>
                </c:pt>
                <c:pt idx="130">
                  <c:v>10452.687</c:v>
                </c:pt>
                <c:pt idx="131">
                  <c:v>10395.612000000001</c:v>
                </c:pt>
                <c:pt idx="132">
                  <c:v>10380.162</c:v>
                </c:pt>
                <c:pt idx="133">
                  <c:v>10354.562999999998</c:v>
                </c:pt>
                <c:pt idx="134">
                  <c:v>10357.25</c:v>
                </c:pt>
                <c:pt idx="135">
                  <c:v>10363.787</c:v>
                </c:pt>
                <c:pt idx="136">
                  <c:v>10471.825000000001</c:v>
                </c:pt>
                <c:pt idx="137">
                  <c:v>10502.363000000001</c:v>
                </c:pt>
                <c:pt idx="138">
                  <c:v>10542.913</c:v>
                </c:pt>
                <c:pt idx="139">
                  <c:v>10513.1</c:v>
                </c:pt>
                <c:pt idx="140">
                  <c:v>10462.924999999999</c:v>
                </c:pt>
                <c:pt idx="141">
                  <c:v>10452.662</c:v>
                </c:pt>
                <c:pt idx="142">
                  <c:v>10416.137000000001</c:v>
                </c:pt>
                <c:pt idx="143">
                  <c:v>10368.85</c:v>
                </c:pt>
                <c:pt idx="144">
                  <c:v>10322.812</c:v>
                </c:pt>
                <c:pt idx="145">
                  <c:v>10313.987000000001</c:v>
                </c:pt>
                <c:pt idx="146">
                  <c:v>10267.849999999999</c:v>
                </c:pt>
                <c:pt idx="147">
                  <c:v>10245.825000000001</c:v>
                </c:pt>
                <c:pt idx="148">
                  <c:v>10251.737999999999</c:v>
                </c:pt>
                <c:pt idx="149">
                  <c:v>10237.1</c:v>
                </c:pt>
                <c:pt idx="150">
                  <c:v>10249.312</c:v>
                </c:pt>
                <c:pt idx="151">
                  <c:v>10330.049999999999</c:v>
                </c:pt>
                <c:pt idx="152">
                  <c:v>10428.512000000001</c:v>
                </c:pt>
                <c:pt idx="153">
                  <c:v>10474.825000000001</c:v>
                </c:pt>
                <c:pt idx="154">
                  <c:v>10428.974999999999</c:v>
                </c:pt>
                <c:pt idx="155">
                  <c:v>10406.800000000001</c:v>
                </c:pt>
                <c:pt idx="156">
                  <c:v>10426.275</c:v>
                </c:pt>
                <c:pt idx="157">
                  <c:v>10384.4</c:v>
                </c:pt>
                <c:pt idx="158">
                  <c:v>10392.548999999999</c:v>
                </c:pt>
                <c:pt idx="159">
                  <c:v>10398.663</c:v>
                </c:pt>
                <c:pt idx="160">
                  <c:v>10494</c:v>
                </c:pt>
                <c:pt idx="161">
                  <c:v>10490.375</c:v>
                </c:pt>
                <c:pt idx="162">
                  <c:v>10429</c:v>
                </c:pt>
                <c:pt idx="163">
                  <c:v>10433.262999999999</c:v>
                </c:pt>
                <c:pt idx="164">
                  <c:v>10384.338</c:v>
                </c:pt>
                <c:pt idx="165">
                  <c:v>10397.338</c:v>
                </c:pt>
                <c:pt idx="166">
                  <c:v>10363.049999999999</c:v>
                </c:pt>
                <c:pt idx="167">
                  <c:v>10352.462</c:v>
                </c:pt>
                <c:pt idx="168">
                  <c:v>10320.537</c:v>
                </c:pt>
                <c:pt idx="169">
                  <c:v>10264.15</c:v>
                </c:pt>
                <c:pt idx="170">
                  <c:v>10255.387999999999</c:v>
                </c:pt>
                <c:pt idx="171">
                  <c:v>10239.099999999999</c:v>
                </c:pt>
                <c:pt idx="172">
                  <c:v>10212.25</c:v>
                </c:pt>
                <c:pt idx="173">
                  <c:v>10219.837</c:v>
                </c:pt>
                <c:pt idx="174">
                  <c:v>10178.787</c:v>
                </c:pt>
                <c:pt idx="175">
                  <c:v>10186.788</c:v>
                </c:pt>
                <c:pt idx="176">
                  <c:v>10240.761999999999</c:v>
                </c:pt>
                <c:pt idx="177">
                  <c:v>10285.575000000001</c:v>
                </c:pt>
                <c:pt idx="178">
                  <c:v>10380.625</c:v>
                </c:pt>
                <c:pt idx="179">
                  <c:v>10400.199000000001</c:v>
                </c:pt>
                <c:pt idx="180">
                  <c:v>10367.849999999999</c:v>
                </c:pt>
                <c:pt idx="181">
                  <c:v>10371.837</c:v>
                </c:pt>
                <c:pt idx="182">
                  <c:v>10361.387000000001</c:v>
                </c:pt>
                <c:pt idx="183">
                  <c:v>10348.9</c:v>
                </c:pt>
                <c:pt idx="184">
                  <c:v>10469.150000000001</c:v>
                </c:pt>
                <c:pt idx="185">
                  <c:v>10519.55</c:v>
                </c:pt>
                <c:pt idx="186">
                  <c:v>10562</c:v>
                </c:pt>
                <c:pt idx="187">
                  <c:v>10558.762999999999</c:v>
                </c:pt>
                <c:pt idx="188">
                  <c:v>10460.200000000001</c:v>
                </c:pt>
                <c:pt idx="189">
                  <c:v>10407.663</c:v>
                </c:pt>
                <c:pt idx="190">
                  <c:v>10363.825000000001</c:v>
                </c:pt>
                <c:pt idx="191">
                  <c:v>10360.875</c:v>
                </c:pt>
                <c:pt idx="192">
                  <c:v>10354.825000000001</c:v>
                </c:pt>
                <c:pt idx="193">
                  <c:v>10314.15</c:v>
                </c:pt>
                <c:pt idx="194">
                  <c:v>10248.35</c:v>
                </c:pt>
                <c:pt idx="195">
                  <c:v>10302.687</c:v>
                </c:pt>
                <c:pt idx="196">
                  <c:v>10312.050000000001</c:v>
                </c:pt>
                <c:pt idx="197">
                  <c:v>10312.038</c:v>
                </c:pt>
                <c:pt idx="198">
                  <c:v>10309.150000000001</c:v>
                </c:pt>
                <c:pt idx="199">
                  <c:v>10295.85</c:v>
                </c:pt>
                <c:pt idx="200">
                  <c:v>10285.011999999999</c:v>
                </c:pt>
                <c:pt idx="201">
                  <c:v>10286.325000000001</c:v>
                </c:pt>
                <c:pt idx="202">
                  <c:v>10272.861999999999</c:v>
                </c:pt>
                <c:pt idx="203">
                  <c:v>10287.011999999999</c:v>
                </c:pt>
                <c:pt idx="204">
                  <c:v>10292.362000000001</c:v>
                </c:pt>
                <c:pt idx="205">
                  <c:v>10301.587000000001</c:v>
                </c:pt>
                <c:pt idx="206">
                  <c:v>10306.862000000001</c:v>
                </c:pt>
                <c:pt idx="207">
                  <c:v>10310.762000000001</c:v>
                </c:pt>
                <c:pt idx="208">
                  <c:v>10395.325000000001</c:v>
                </c:pt>
                <c:pt idx="209">
                  <c:v>10435.062</c:v>
                </c:pt>
                <c:pt idx="210">
                  <c:v>10416.724999999999</c:v>
                </c:pt>
                <c:pt idx="211">
                  <c:v>10430.850000000002</c:v>
                </c:pt>
                <c:pt idx="212">
                  <c:v>10387.963</c:v>
                </c:pt>
                <c:pt idx="213">
                  <c:v>10343.674999999999</c:v>
                </c:pt>
                <c:pt idx="214">
                  <c:v>10289.125</c:v>
                </c:pt>
                <c:pt idx="215">
                  <c:v>10156.525000000001</c:v>
                </c:pt>
                <c:pt idx="216">
                  <c:v>10069</c:v>
                </c:pt>
                <c:pt idx="217">
                  <c:v>10006.975000000002</c:v>
                </c:pt>
                <c:pt idx="218">
                  <c:v>9889.2249999999985</c:v>
                </c:pt>
                <c:pt idx="219">
                  <c:v>9872.9000000000015</c:v>
                </c:pt>
                <c:pt idx="220">
                  <c:v>9894</c:v>
                </c:pt>
                <c:pt idx="221">
                  <c:v>10025.487000000001</c:v>
                </c:pt>
                <c:pt idx="222">
                  <c:v>10113.436999999998</c:v>
                </c:pt>
                <c:pt idx="223">
                  <c:v>10153.975</c:v>
                </c:pt>
                <c:pt idx="224">
                  <c:v>10167.962</c:v>
                </c:pt>
                <c:pt idx="225">
                  <c:v>10314.237000000001</c:v>
                </c:pt>
                <c:pt idx="226">
                  <c:v>10229.724</c:v>
                </c:pt>
                <c:pt idx="227">
                  <c:v>10158.950000000001</c:v>
                </c:pt>
                <c:pt idx="228">
                  <c:v>10160.986999999999</c:v>
                </c:pt>
                <c:pt idx="229">
                  <c:v>10144.35</c:v>
                </c:pt>
                <c:pt idx="230">
                  <c:v>10135.212</c:v>
                </c:pt>
                <c:pt idx="231">
                  <c:v>10153.475</c:v>
                </c:pt>
                <c:pt idx="232">
                  <c:v>10205.512999999999</c:v>
                </c:pt>
                <c:pt idx="233">
                  <c:v>10289.825000000001</c:v>
                </c:pt>
                <c:pt idx="234">
                  <c:v>10223.125</c:v>
                </c:pt>
                <c:pt idx="235">
                  <c:v>10173.924999999999</c:v>
                </c:pt>
                <c:pt idx="236">
                  <c:v>10157.288</c:v>
                </c:pt>
                <c:pt idx="237">
                  <c:v>10188.937</c:v>
                </c:pt>
                <c:pt idx="238">
                  <c:v>10181.338</c:v>
                </c:pt>
                <c:pt idx="239">
                  <c:v>10176.900000000001</c:v>
                </c:pt>
                <c:pt idx="240">
                  <c:v>10159.213</c:v>
                </c:pt>
                <c:pt idx="241">
                  <c:v>10132.563</c:v>
                </c:pt>
                <c:pt idx="242">
                  <c:v>10126.5</c:v>
                </c:pt>
                <c:pt idx="243">
                  <c:v>10101.737000000001</c:v>
                </c:pt>
                <c:pt idx="244">
                  <c:v>10105.863000000001</c:v>
                </c:pt>
                <c:pt idx="245">
                  <c:v>10099.575000000001</c:v>
                </c:pt>
                <c:pt idx="246">
                  <c:v>10102.525000000001</c:v>
                </c:pt>
                <c:pt idx="247">
                  <c:v>10147.674999999999</c:v>
                </c:pt>
                <c:pt idx="248">
                  <c:v>10123.424000000001</c:v>
                </c:pt>
                <c:pt idx="249">
                  <c:v>10146.974</c:v>
                </c:pt>
                <c:pt idx="250">
                  <c:v>10060.112000000001</c:v>
                </c:pt>
                <c:pt idx="251">
                  <c:v>10029.099</c:v>
                </c:pt>
                <c:pt idx="252">
                  <c:v>10055.900000000001</c:v>
                </c:pt>
                <c:pt idx="253">
                  <c:v>10042.524000000001</c:v>
                </c:pt>
                <c:pt idx="254">
                  <c:v>10074.511999999999</c:v>
                </c:pt>
                <c:pt idx="255">
                  <c:v>10071.849</c:v>
                </c:pt>
                <c:pt idx="256">
                  <c:v>10093.612000000001</c:v>
                </c:pt>
                <c:pt idx="257">
                  <c:v>10215.237000000001</c:v>
                </c:pt>
                <c:pt idx="258">
                  <c:v>10150.950000000001</c:v>
                </c:pt>
                <c:pt idx="259">
                  <c:v>10155.488000000001</c:v>
                </c:pt>
                <c:pt idx="260">
                  <c:v>10168.587</c:v>
                </c:pt>
                <c:pt idx="261">
                  <c:v>10202.150000000001</c:v>
                </c:pt>
                <c:pt idx="262">
                  <c:v>10183.537</c:v>
                </c:pt>
                <c:pt idx="263">
                  <c:v>10141.088</c:v>
                </c:pt>
              </c:numCache>
            </c:numRef>
          </c:val>
          <c:extLst>
            <c:ext xmlns:c16="http://schemas.microsoft.com/office/drawing/2014/chart" uri="{C3380CC4-5D6E-409C-BE32-E72D297353CC}">
              <c16:uniqueId val="{00000000-C299-4B1C-9E49-0409C5AB0142}"/>
            </c:ext>
          </c:extLst>
        </c:ser>
        <c:ser>
          <c:idx val="2"/>
          <c:order val="2"/>
          <c:tx>
            <c:strRef>
              <c:f>Figure!$F$486</c:f>
              <c:strCache>
                <c:ptCount val="1"/>
                <c:pt idx="0">
                  <c:v> Biogas, biomass, hydro </c:v>
                </c:pt>
              </c:strCache>
            </c:strRef>
          </c:tx>
          <c:spPr>
            <a:solidFill>
              <a:schemeClr val="accent5">
                <a:lumMod val="40000"/>
                <a:lumOff val="60000"/>
              </a:schemeClr>
            </a:solidFill>
            <a:ln>
              <a:noFill/>
            </a:ln>
            <a:effectLst/>
          </c:spPr>
          <c:val>
            <c:numRef>
              <c:f>Figure!$F$487:$F$750</c:f>
              <c:numCache>
                <c:formatCode>#,##0</c:formatCode>
                <c:ptCount val="264"/>
                <c:pt idx="0">
                  <c:v>1712.751211612903</c:v>
                </c:pt>
                <c:pt idx="1">
                  <c:v>1712.751211612903</c:v>
                </c:pt>
                <c:pt idx="2">
                  <c:v>1712.751211612903</c:v>
                </c:pt>
                <c:pt idx="3">
                  <c:v>1712.751211612903</c:v>
                </c:pt>
                <c:pt idx="4">
                  <c:v>1712.751211612903</c:v>
                </c:pt>
                <c:pt idx="5">
                  <c:v>1712.751211612903</c:v>
                </c:pt>
                <c:pt idx="6">
                  <c:v>1712.751211612903</c:v>
                </c:pt>
                <c:pt idx="7">
                  <c:v>1712.751211612903</c:v>
                </c:pt>
                <c:pt idx="8">
                  <c:v>1712.751211612903</c:v>
                </c:pt>
                <c:pt idx="9">
                  <c:v>1712.751211612903</c:v>
                </c:pt>
                <c:pt idx="10">
                  <c:v>1712.751211612903</c:v>
                </c:pt>
                <c:pt idx="11">
                  <c:v>1712.751211612903</c:v>
                </c:pt>
                <c:pt idx="12">
                  <c:v>1712.751211612903</c:v>
                </c:pt>
                <c:pt idx="13">
                  <c:v>1712.751211612903</c:v>
                </c:pt>
                <c:pt idx="14">
                  <c:v>1712.751211612903</c:v>
                </c:pt>
                <c:pt idx="15">
                  <c:v>1712.751211612903</c:v>
                </c:pt>
                <c:pt idx="16">
                  <c:v>1712.751211612903</c:v>
                </c:pt>
                <c:pt idx="17">
                  <c:v>1712.751211612903</c:v>
                </c:pt>
                <c:pt idx="18">
                  <c:v>1712.751211612903</c:v>
                </c:pt>
                <c:pt idx="19">
                  <c:v>1712.751211612903</c:v>
                </c:pt>
                <c:pt idx="20">
                  <c:v>1712.751211612903</c:v>
                </c:pt>
                <c:pt idx="21">
                  <c:v>1712.751211612903</c:v>
                </c:pt>
                <c:pt idx="22">
                  <c:v>1712.751211612903</c:v>
                </c:pt>
                <c:pt idx="23">
                  <c:v>1712.751211612903</c:v>
                </c:pt>
                <c:pt idx="24">
                  <c:v>1712.751211612903</c:v>
                </c:pt>
                <c:pt idx="25">
                  <c:v>1712.751211612903</c:v>
                </c:pt>
                <c:pt idx="26">
                  <c:v>1712.751211612903</c:v>
                </c:pt>
                <c:pt idx="27">
                  <c:v>1712.751211612903</c:v>
                </c:pt>
                <c:pt idx="28">
                  <c:v>1712.751211612903</c:v>
                </c:pt>
                <c:pt idx="29">
                  <c:v>1712.751211612903</c:v>
                </c:pt>
                <c:pt idx="30">
                  <c:v>1712.751211612903</c:v>
                </c:pt>
                <c:pt idx="31">
                  <c:v>1712.751211612903</c:v>
                </c:pt>
                <c:pt idx="32">
                  <c:v>1712.751211612903</c:v>
                </c:pt>
                <c:pt idx="33">
                  <c:v>1712.751211612903</c:v>
                </c:pt>
                <c:pt idx="34">
                  <c:v>1712.751211612903</c:v>
                </c:pt>
                <c:pt idx="35">
                  <c:v>1712.751211612903</c:v>
                </c:pt>
                <c:pt idx="36">
                  <c:v>1712.751211612903</c:v>
                </c:pt>
                <c:pt idx="37">
                  <c:v>1712.751211612903</c:v>
                </c:pt>
                <c:pt idx="38">
                  <c:v>1712.751211612903</c:v>
                </c:pt>
                <c:pt idx="39">
                  <c:v>1712.751211612903</c:v>
                </c:pt>
                <c:pt idx="40">
                  <c:v>1712.751211612903</c:v>
                </c:pt>
                <c:pt idx="41">
                  <c:v>1712.751211612903</c:v>
                </c:pt>
                <c:pt idx="42">
                  <c:v>1712.751211612903</c:v>
                </c:pt>
                <c:pt idx="43">
                  <c:v>1712.751211612903</c:v>
                </c:pt>
                <c:pt idx="44">
                  <c:v>1712.751211612903</c:v>
                </c:pt>
                <c:pt idx="45">
                  <c:v>1712.751211612903</c:v>
                </c:pt>
                <c:pt idx="46">
                  <c:v>1712.751211612903</c:v>
                </c:pt>
                <c:pt idx="47">
                  <c:v>1712.751211612903</c:v>
                </c:pt>
                <c:pt idx="48">
                  <c:v>1712.751211612903</c:v>
                </c:pt>
                <c:pt idx="49">
                  <c:v>1712.751211612903</c:v>
                </c:pt>
                <c:pt idx="50">
                  <c:v>1712.751211612903</c:v>
                </c:pt>
                <c:pt idx="51">
                  <c:v>1712.751211612903</c:v>
                </c:pt>
                <c:pt idx="52">
                  <c:v>1712.751211612903</c:v>
                </c:pt>
                <c:pt idx="53">
                  <c:v>1712.751211612903</c:v>
                </c:pt>
                <c:pt idx="54">
                  <c:v>1712.751211612903</c:v>
                </c:pt>
                <c:pt idx="55">
                  <c:v>1712.751211612903</c:v>
                </c:pt>
                <c:pt idx="56">
                  <c:v>1712.751211612903</c:v>
                </c:pt>
                <c:pt idx="57">
                  <c:v>1712.751211612903</c:v>
                </c:pt>
                <c:pt idx="58">
                  <c:v>1712.751211612903</c:v>
                </c:pt>
                <c:pt idx="59">
                  <c:v>1712.751211612903</c:v>
                </c:pt>
                <c:pt idx="60">
                  <c:v>1712.751211612903</c:v>
                </c:pt>
                <c:pt idx="61">
                  <c:v>1712.751211612903</c:v>
                </c:pt>
                <c:pt idx="62">
                  <c:v>1712.751211612903</c:v>
                </c:pt>
                <c:pt idx="63">
                  <c:v>1712.751211612903</c:v>
                </c:pt>
                <c:pt idx="64">
                  <c:v>1712.751211612903</c:v>
                </c:pt>
                <c:pt idx="65">
                  <c:v>1712.751211612903</c:v>
                </c:pt>
                <c:pt idx="66">
                  <c:v>1712.751211612903</c:v>
                </c:pt>
                <c:pt idx="67">
                  <c:v>1712.751211612903</c:v>
                </c:pt>
                <c:pt idx="68">
                  <c:v>1712.751211612903</c:v>
                </c:pt>
                <c:pt idx="69">
                  <c:v>1712.751211612903</c:v>
                </c:pt>
                <c:pt idx="70">
                  <c:v>1712.751211612903</c:v>
                </c:pt>
                <c:pt idx="71">
                  <c:v>1712.751211612903</c:v>
                </c:pt>
                <c:pt idx="72">
                  <c:v>1712.751211612903</c:v>
                </c:pt>
                <c:pt idx="73">
                  <c:v>1712.751211612903</c:v>
                </c:pt>
                <c:pt idx="74">
                  <c:v>1712.751211612903</c:v>
                </c:pt>
                <c:pt idx="75">
                  <c:v>1712.751211612903</c:v>
                </c:pt>
                <c:pt idx="76">
                  <c:v>1712.751211612903</c:v>
                </c:pt>
                <c:pt idx="77">
                  <c:v>1712.751211612903</c:v>
                </c:pt>
                <c:pt idx="78">
                  <c:v>1712.751211612903</c:v>
                </c:pt>
                <c:pt idx="79">
                  <c:v>1712.751211612903</c:v>
                </c:pt>
                <c:pt idx="80">
                  <c:v>1712.751211612903</c:v>
                </c:pt>
                <c:pt idx="81">
                  <c:v>1712.751211612903</c:v>
                </c:pt>
                <c:pt idx="82">
                  <c:v>1712.751211612903</c:v>
                </c:pt>
                <c:pt idx="83">
                  <c:v>1712.751211612903</c:v>
                </c:pt>
                <c:pt idx="84">
                  <c:v>1712.751211612903</c:v>
                </c:pt>
                <c:pt idx="85">
                  <c:v>1712.751211612903</c:v>
                </c:pt>
                <c:pt idx="86">
                  <c:v>1712.751211612903</c:v>
                </c:pt>
                <c:pt idx="87">
                  <c:v>1712.751211612903</c:v>
                </c:pt>
                <c:pt idx="88">
                  <c:v>1712.751211612903</c:v>
                </c:pt>
                <c:pt idx="89">
                  <c:v>1712.751211612903</c:v>
                </c:pt>
                <c:pt idx="90">
                  <c:v>1712.751211612903</c:v>
                </c:pt>
                <c:pt idx="91">
                  <c:v>1712.751211612903</c:v>
                </c:pt>
                <c:pt idx="92">
                  <c:v>1712.751211612903</c:v>
                </c:pt>
                <c:pt idx="93">
                  <c:v>1712.751211612903</c:v>
                </c:pt>
                <c:pt idx="94">
                  <c:v>1712.751211612903</c:v>
                </c:pt>
                <c:pt idx="95">
                  <c:v>1712.751211612903</c:v>
                </c:pt>
                <c:pt idx="96">
                  <c:v>1712.751211612903</c:v>
                </c:pt>
                <c:pt idx="97">
                  <c:v>1712.751211612903</c:v>
                </c:pt>
                <c:pt idx="98">
                  <c:v>1712.751211612903</c:v>
                </c:pt>
                <c:pt idx="99">
                  <c:v>1712.751211612903</c:v>
                </c:pt>
                <c:pt idx="100">
                  <c:v>1712.751211612903</c:v>
                </c:pt>
                <c:pt idx="101">
                  <c:v>1712.751211612903</c:v>
                </c:pt>
                <c:pt idx="102">
                  <c:v>1712.751211612903</c:v>
                </c:pt>
                <c:pt idx="103">
                  <c:v>1712.751211612903</c:v>
                </c:pt>
                <c:pt idx="104">
                  <c:v>1712.751211612903</c:v>
                </c:pt>
                <c:pt idx="105">
                  <c:v>1712.751211612903</c:v>
                </c:pt>
                <c:pt idx="106">
                  <c:v>1712.751211612903</c:v>
                </c:pt>
                <c:pt idx="107">
                  <c:v>1712.751211612903</c:v>
                </c:pt>
                <c:pt idx="108">
                  <c:v>1712.751211612903</c:v>
                </c:pt>
                <c:pt idx="109">
                  <c:v>1712.751211612903</c:v>
                </c:pt>
                <c:pt idx="110">
                  <c:v>1712.751211612903</c:v>
                </c:pt>
                <c:pt idx="111">
                  <c:v>1712.751211612903</c:v>
                </c:pt>
                <c:pt idx="112">
                  <c:v>1712.751211612903</c:v>
                </c:pt>
                <c:pt idx="113">
                  <c:v>1712.751211612903</c:v>
                </c:pt>
                <c:pt idx="114">
                  <c:v>1712.751211612903</c:v>
                </c:pt>
                <c:pt idx="115">
                  <c:v>1712.751211612903</c:v>
                </c:pt>
                <c:pt idx="116">
                  <c:v>1712.751211612903</c:v>
                </c:pt>
                <c:pt idx="117">
                  <c:v>1712.751211612903</c:v>
                </c:pt>
                <c:pt idx="118">
                  <c:v>1712.751211612903</c:v>
                </c:pt>
                <c:pt idx="119">
                  <c:v>1712.751211612903</c:v>
                </c:pt>
                <c:pt idx="120">
                  <c:v>1712.751211612903</c:v>
                </c:pt>
                <c:pt idx="121">
                  <c:v>1712.751211612903</c:v>
                </c:pt>
                <c:pt idx="122">
                  <c:v>1712.751211612903</c:v>
                </c:pt>
                <c:pt idx="123">
                  <c:v>1712.751211612903</c:v>
                </c:pt>
                <c:pt idx="124">
                  <c:v>1712.751211612903</c:v>
                </c:pt>
                <c:pt idx="125">
                  <c:v>1712.751211612903</c:v>
                </c:pt>
                <c:pt idx="126">
                  <c:v>1712.751211612903</c:v>
                </c:pt>
                <c:pt idx="127">
                  <c:v>1712.751211612903</c:v>
                </c:pt>
                <c:pt idx="128">
                  <c:v>1712.751211612903</c:v>
                </c:pt>
                <c:pt idx="129">
                  <c:v>1712.751211612903</c:v>
                </c:pt>
                <c:pt idx="130">
                  <c:v>1712.751211612903</c:v>
                </c:pt>
                <c:pt idx="131">
                  <c:v>1712.751211612903</c:v>
                </c:pt>
                <c:pt idx="132">
                  <c:v>1712.751211612903</c:v>
                </c:pt>
                <c:pt idx="133">
                  <c:v>1712.751211612903</c:v>
                </c:pt>
                <c:pt idx="134">
                  <c:v>1712.751211612903</c:v>
                </c:pt>
                <c:pt idx="135">
                  <c:v>1712.751211612903</c:v>
                </c:pt>
                <c:pt idx="136">
                  <c:v>1712.751211612903</c:v>
                </c:pt>
                <c:pt idx="137">
                  <c:v>1712.751211612903</c:v>
                </c:pt>
                <c:pt idx="138">
                  <c:v>1712.751211612903</c:v>
                </c:pt>
                <c:pt idx="139">
                  <c:v>1712.751211612903</c:v>
                </c:pt>
                <c:pt idx="140">
                  <c:v>1712.751211612903</c:v>
                </c:pt>
                <c:pt idx="141">
                  <c:v>1712.751211612903</c:v>
                </c:pt>
                <c:pt idx="142">
                  <c:v>1712.751211612903</c:v>
                </c:pt>
                <c:pt idx="143">
                  <c:v>1712.751211612903</c:v>
                </c:pt>
                <c:pt idx="144">
                  <c:v>1712.751211612903</c:v>
                </c:pt>
                <c:pt idx="145">
                  <c:v>1712.751211612903</c:v>
                </c:pt>
                <c:pt idx="146">
                  <c:v>1712.751211612903</c:v>
                </c:pt>
                <c:pt idx="147">
                  <c:v>1712.751211612903</c:v>
                </c:pt>
                <c:pt idx="148">
                  <c:v>1712.751211612903</c:v>
                </c:pt>
                <c:pt idx="149">
                  <c:v>1712.751211612903</c:v>
                </c:pt>
                <c:pt idx="150">
                  <c:v>1712.751211612903</c:v>
                </c:pt>
                <c:pt idx="151">
                  <c:v>1712.751211612903</c:v>
                </c:pt>
                <c:pt idx="152">
                  <c:v>1712.751211612903</c:v>
                </c:pt>
                <c:pt idx="153">
                  <c:v>1712.751211612903</c:v>
                </c:pt>
                <c:pt idx="154">
                  <c:v>1712.751211612903</c:v>
                </c:pt>
                <c:pt idx="155">
                  <c:v>1712.751211612903</c:v>
                </c:pt>
                <c:pt idx="156">
                  <c:v>1712.751211612903</c:v>
                </c:pt>
                <c:pt idx="157">
                  <c:v>1712.751211612903</c:v>
                </c:pt>
                <c:pt idx="158">
                  <c:v>1712.751211612903</c:v>
                </c:pt>
                <c:pt idx="159">
                  <c:v>1712.751211612903</c:v>
                </c:pt>
                <c:pt idx="160">
                  <c:v>1712.751211612903</c:v>
                </c:pt>
                <c:pt idx="161">
                  <c:v>1712.751211612903</c:v>
                </c:pt>
                <c:pt idx="162">
                  <c:v>1712.751211612903</c:v>
                </c:pt>
                <c:pt idx="163">
                  <c:v>1712.751211612903</c:v>
                </c:pt>
                <c:pt idx="164">
                  <c:v>1712.751211612903</c:v>
                </c:pt>
                <c:pt idx="165">
                  <c:v>1712.751211612903</c:v>
                </c:pt>
                <c:pt idx="166">
                  <c:v>1712.751211612903</c:v>
                </c:pt>
                <c:pt idx="167">
                  <c:v>1712.751211612903</c:v>
                </c:pt>
                <c:pt idx="168">
                  <c:v>1712.751211612903</c:v>
                </c:pt>
                <c:pt idx="169">
                  <c:v>1712.751211612903</c:v>
                </c:pt>
                <c:pt idx="170">
                  <c:v>1712.751211612903</c:v>
                </c:pt>
                <c:pt idx="171">
                  <c:v>1712.751211612903</c:v>
                </c:pt>
                <c:pt idx="172">
                  <c:v>1712.751211612903</c:v>
                </c:pt>
                <c:pt idx="173">
                  <c:v>1712.751211612903</c:v>
                </c:pt>
                <c:pt idx="174">
                  <c:v>1712.751211612903</c:v>
                </c:pt>
                <c:pt idx="175">
                  <c:v>1712.751211612903</c:v>
                </c:pt>
                <c:pt idx="176">
                  <c:v>1712.751211612903</c:v>
                </c:pt>
                <c:pt idx="177">
                  <c:v>1712.751211612903</c:v>
                </c:pt>
                <c:pt idx="178">
                  <c:v>1712.751211612903</c:v>
                </c:pt>
                <c:pt idx="179">
                  <c:v>1712.751211612903</c:v>
                </c:pt>
                <c:pt idx="180">
                  <c:v>1712.751211612903</c:v>
                </c:pt>
                <c:pt idx="181">
                  <c:v>1712.751211612903</c:v>
                </c:pt>
                <c:pt idx="182">
                  <c:v>1712.751211612903</c:v>
                </c:pt>
                <c:pt idx="183">
                  <c:v>1712.751211612903</c:v>
                </c:pt>
                <c:pt idx="184">
                  <c:v>1712.751211612903</c:v>
                </c:pt>
                <c:pt idx="185">
                  <c:v>1712.751211612903</c:v>
                </c:pt>
                <c:pt idx="186">
                  <c:v>1712.751211612903</c:v>
                </c:pt>
                <c:pt idx="187">
                  <c:v>1712.751211612903</c:v>
                </c:pt>
                <c:pt idx="188">
                  <c:v>1712.751211612903</c:v>
                </c:pt>
                <c:pt idx="189">
                  <c:v>1712.751211612903</c:v>
                </c:pt>
                <c:pt idx="190">
                  <c:v>1712.751211612903</c:v>
                </c:pt>
                <c:pt idx="191">
                  <c:v>1712.751211612903</c:v>
                </c:pt>
                <c:pt idx="192">
                  <c:v>1712.751211612903</c:v>
                </c:pt>
                <c:pt idx="193">
                  <c:v>1712.751211612903</c:v>
                </c:pt>
                <c:pt idx="194">
                  <c:v>1712.751211612903</c:v>
                </c:pt>
                <c:pt idx="195">
                  <c:v>1712.751211612903</c:v>
                </c:pt>
                <c:pt idx="196">
                  <c:v>1712.751211612903</c:v>
                </c:pt>
                <c:pt idx="197">
                  <c:v>1712.751211612903</c:v>
                </c:pt>
                <c:pt idx="198">
                  <c:v>1712.751211612903</c:v>
                </c:pt>
                <c:pt idx="199">
                  <c:v>1712.751211612903</c:v>
                </c:pt>
                <c:pt idx="200">
                  <c:v>1712.751211612903</c:v>
                </c:pt>
                <c:pt idx="201">
                  <c:v>1712.751211612903</c:v>
                </c:pt>
                <c:pt idx="202">
                  <c:v>1712.751211612903</c:v>
                </c:pt>
                <c:pt idx="203">
                  <c:v>1712.751211612903</c:v>
                </c:pt>
                <c:pt idx="204">
                  <c:v>1712.751211612903</c:v>
                </c:pt>
                <c:pt idx="205">
                  <c:v>1712.751211612903</c:v>
                </c:pt>
                <c:pt idx="206">
                  <c:v>1712.751211612903</c:v>
                </c:pt>
                <c:pt idx="207">
                  <c:v>1712.751211612903</c:v>
                </c:pt>
                <c:pt idx="208">
                  <c:v>1712.751211612903</c:v>
                </c:pt>
                <c:pt idx="209">
                  <c:v>1712.751211612903</c:v>
                </c:pt>
                <c:pt idx="210">
                  <c:v>1712.751211612903</c:v>
                </c:pt>
                <c:pt idx="211">
                  <c:v>1712.751211612903</c:v>
                </c:pt>
                <c:pt idx="212">
                  <c:v>1712.751211612903</c:v>
                </c:pt>
                <c:pt idx="213">
                  <c:v>1712.751211612903</c:v>
                </c:pt>
                <c:pt idx="214">
                  <c:v>1712.751211612903</c:v>
                </c:pt>
                <c:pt idx="215">
                  <c:v>1712.751211612903</c:v>
                </c:pt>
                <c:pt idx="216">
                  <c:v>1712.751211612903</c:v>
                </c:pt>
                <c:pt idx="217">
                  <c:v>1712.751211612903</c:v>
                </c:pt>
                <c:pt idx="218">
                  <c:v>1712.751211612903</c:v>
                </c:pt>
                <c:pt idx="219">
                  <c:v>1712.751211612903</c:v>
                </c:pt>
                <c:pt idx="220">
                  <c:v>1712.751211612903</c:v>
                </c:pt>
                <c:pt idx="221">
                  <c:v>1712.751211612903</c:v>
                </c:pt>
                <c:pt idx="222">
                  <c:v>1712.751211612903</c:v>
                </c:pt>
                <c:pt idx="223">
                  <c:v>1712.751211612903</c:v>
                </c:pt>
                <c:pt idx="224">
                  <c:v>1712.751211612903</c:v>
                </c:pt>
                <c:pt idx="225">
                  <c:v>1712.751211612903</c:v>
                </c:pt>
                <c:pt idx="226">
                  <c:v>1712.751211612903</c:v>
                </c:pt>
                <c:pt idx="227">
                  <c:v>1712.751211612903</c:v>
                </c:pt>
                <c:pt idx="228">
                  <c:v>1712.751211612903</c:v>
                </c:pt>
                <c:pt idx="229">
                  <c:v>1712.751211612903</c:v>
                </c:pt>
                <c:pt idx="230">
                  <c:v>1712.751211612903</c:v>
                </c:pt>
                <c:pt idx="231">
                  <c:v>1712.751211612903</c:v>
                </c:pt>
                <c:pt idx="232">
                  <c:v>1712.751211612903</c:v>
                </c:pt>
                <c:pt idx="233">
                  <c:v>1712.751211612903</c:v>
                </c:pt>
                <c:pt idx="234">
                  <c:v>1712.751211612903</c:v>
                </c:pt>
                <c:pt idx="235">
                  <c:v>1712.751211612903</c:v>
                </c:pt>
                <c:pt idx="236">
                  <c:v>1712.751211612903</c:v>
                </c:pt>
                <c:pt idx="237">
                  <c:v>1712.751211612903</c:v>
                </c:pt>
                <c:pt idx="238">
                  <c:v>1712.751211612903</c:v>
                </c:pt>
                <c:pt idx="239">
                  <c:v>1712.751211612903</c:v>
                </c:pt>
                <c:pt idx="240">
                  <c:v>1712.751211612903</c:v>
                </c:pt>
                <c:pt idx="241">
                  <c:v>1712.751211612903</c:v>
                </c:pt>
                <c:pt idx="242">
                  <c:v>1712.751211612903</c:v>
                </c:pt>
                <c:pt idx="243">
                  <c:v>1712.751211612903</c:v>
                </c:pt>
                <c:pt idx="244">
                  <c:v>1712.751211612903</c:v>
                </c:pt>
                <c:pt idx="245">
                  <c:v>1712.751211612903</c:v>
                </c:pt>
                <c:pt idx="246">
                  <c:v>1712.751211612903</c:v>
                </c:pt>
                <c:pt idx="247">
                  <c:v>1712.751211612903</c:v>
                </c:pt>
                <c:pt idx="248">
                  <c:v>1712.751211612903</c:v>
                </c:pt>
                <c:pt idx="249">
                  <c:v>1712.751211612903</c:v>
                </c:pt>
                <c:pt idx="250">
                  <c:v>1712.751211612903</c:v>
                </c:pt>
                <c:pt idx="251">
                  <c:v>1712.751211612903</c:v>
                </c:pt>
                <c:pt idx="252">
                  <c:v>1712.751211612903</c:v>
                </c:pt>
                <c:pt idx="253">
                  <c:v>1712.751211612903</c:v>
                </c:pt>
                <c:pt idx="254">
                  <c:v>1712.751211612903</c:v>
                </c:pt>
                <c:pt idx="255">
                  <c:v>1712.751211612903</c:v>
                </c:pt>
                <c:pt idx="256">
                  <c:v>1712.751211612903</c:v>
                </c:pt>
                <c:pt idx="257">
                  <c:v>1712.751211612903</c:v>
                </c:pt>
                <c:pt idx="258">
                  <c:v>1712.751211612903</c:v>
                </c:pt>
                <c:pt idx="259">
                  <c:v>1712.751211612903</c:v>
                </c:pt>
                <c:pt idx="260">
                  <c:v>1712.751211612903</c:v>
                </c:pt>
                <c:pt idx="261">
                  <c:v>1712.751211612903</c:v>
                </c:pt>
                <c:pt idx="262">
                  <c:v>1712.751211612903</c:v>
                </c:pt>
                <c:pt idx="263">
                  <c:v>1712.751211612903</c:v>
                </c:pt>
              </c:numCache>
            </c:numRef>
          </c:val>
          <c:extLst>
            <c:ext xmlns:c16="http://schemas.microsoft.com/office/drawing/2014/chart" uri="{C3380CC4-5D6E-409C-BE32-E72D297353CC}">
              <c16:uniqueId val="{00000001-C299-4B1C-9E49-0409C5AB0142}"/>
            </c:ext>
          </c:extLst>
        </c:ser>
        <c:ser>
          <c:idx val="3"/>
          <c:order val="3"/>
          <c:tx>
            <c:strRef>
              <c:f>Figure!$G$486</c:f>
              <c:strCache>
                <c:ptCount val="1"/>
                <c:pt idx="0">
                  <c:v>Wind Onshore</c:v>
                </c:pt>
              </c:strCache>
            </c:strRef>
          </c:tx>
          <c:spPr>
            <a:solidFill>
              <a:schemeClr val="accent6">
                <a:lumMod val="60000"/>
                <a:lumOff val="40000"/>
              </a:schemeClr>
            </a:solidFill>
            <a:ln>
              <a:noFill/>
            </a:ln>
            <a:effectLst/>
          </c:spPr>
          <c:val>
            <c:numRef>
              <c:f>Figure!$G$487:$G$750</c:f>
              <c:numCache>
                <c:formatCode>#,##0</c:formatCode>
                <c:ptCount val="264"/>
                <c:pt idx="0">
                  <c:v>7760.9499038923595</c:v>
                </c:pt>
                <c:pt idx="1">
                  <c:v>8762.6201345506979</c:v>
                </c:pt>
                <c:pt idx="2">
                  <c:v>9413.6623017779912</c:v>
                </c:pt>
                <c:pt idx="3">
                  <c:v>10159.373498318117</c:v>
                </c:pt>
                <c:pt idx="4">
                  <c:v>11044.86388755406</c:v>
                </c:pt>
                <c:pt idx="5">
                  <c:v>11868.665905814514</c:v>
                </c:pt>
                <c:pt idx="6">
                  <c:v>12626.447260932244</c:v>
                </c:pt>
                <c:pt idx="7">
                  <c:v>13676.309106198942</c:v>
                </c:pt>
                <c:pt idx="8">
                  <c:v>14269.972369053339</c:v>
                </c:pt>
                <c:pt idx="9">
                  <c:v>14654.411941374339</c:v>
                </c:pt>
                <c:pt idx="10">
                  <c:v>15126.330490148966</c:v>
                </c:pt>
                <c:pt idx="11">
                  <c:v>15117.629384911103</c:v>
                </c:pt>
                <c:pt idx="12">
                  <c:v>14776.957832772707</c:v>
                </c:pt>
                <c:pt idx="13">
                  <c:v>14457.826765977896</c:v>
                </c:pt>
                <c:pt idx="14">
                  <c:v>14079.636833253246</c:v>
                </c:pt>
                <c:pt idx="15">
                  <c:v>13771.43464680442</c:v>
                </c:pt>
                <c:pt idx="16">
                  <c:v>13187.355838539164</c:v>
                </c:pt>
                <c:pt idx="17">
                  <c:v>12335.649567515618</c:v>
                </c:pt>
                <c:pt idx="18">
                  <c:v>11563.259851033157</c:v>
                </c:pt>
                <c:pt idx="19">
                  <c:v>10744.906295050456</c:v>
                </c:pt>
                <c:pt idx="20">
                  <c:v>10104.82039884671</c:v>
                </c:pt>
                <c:pt idx="21">
                  <c:v>9290.0344786160513</c:v>
                </c:pt>
                <c:pt idx="22">
                  <c:v>8554.7933685728021</c:v>
                </c:pt>
                <c:pt idx="23">
                  <c:v>7564.1067996155698</c:v>
                </c:pt>
                <c:pt idx="24">
                  <c:v>6770.9481018740989</c:v>
                </c:pt>
                <c:pt idx="25">
                  <c:v>6011.7127582892836</c:v>
                </c:pt>
                <c:pt idx="26">
                  <c:v>5666.704348870735</c:v>
                </c:pt>
                <c:pt idx="27">
                  <c:v>5065.1936568957244</c:v>
                </c:pt>
                <c:pt idx="28">
                  <c:v>4693.9632388274867</c:v>
                </c:pt>
                <c:pt idx="29">
                  <c:v>4258.2232099951943</c:v>
                </c:pt>
                <c:pt idx="30">
                  <c:v>3935.2711436809227</c:v>
                </c:pt>
                <c:pt idx="31">
                  <c:v>3638.1964199903896</c:v>
                </c:pt>
                <c:pt idx="32">
                  <c:v>3566.7227294569916</c:v>
                </c:pt>
                <c:pt idx="33">
                  <c:v>3520.3868332532438</c:v>
                </c:pt>
                <c:pt idx="34">
                  <c:v>3413.0792888034603</c:v>
                </c:pt>
                <c:pt idx="35">
                  <c:v>3352.363286881307</c:v>
                </c:pt>
                <c:pt idx="36">
                  <c:v>3246.0532196059589</c:v>
                </c:pt>
                <c:pt idx="37">
                  <c:v>3098.7141999038922</c:v>
                </c:pt>
                <c:pt idx="38">
                  <c:v>3193.810067275348</c:v>
                </c:pt>
                <c:pt idx="39">
                  <c:v>3299.4079769341665</c:v>
                </c:pt>
                <c:pt idx="40">
                  <c:v>3373.6755165785685</c:v>
                </c:pt>
                <c:pt idx="41">
                  <c:v>3763.9652811148485</c:v>
                </c:pt>
                <c:pt idx="42">
                  <c:v>3607.3819077366652</c:v>
                </c:pt>
                <c:pt idx="43">
                  <c:v>3166.0199423354156</c:v>
                </c:pt>
                <c:pt idx="44">
                  <c:v>2680.6639836617014</c:v>
                </c:pt>
                <c:pt idx="45">
                  <c:v>2391.9479817395486</c:v>
                </c:pt>
                <c:pt idx="46">
                  <c:v>2106.2015857760694</c:v>
                </c:pt>
                <c:pt idx="47">
                  <c:v>1881.6824843825084</c:v>
                </c:pt>
                <c:pt idx="48">
                  <c:v>1613.7103555982701</c:v>
                </c:pt>
                <c:pt idx="49">
                  <c:v>1230.1564151850073</c:v>
                </c:pt>
                <c:pt idx="50">
                  <c:v>991.85752042287356</c:v>
                </c:pt>
                <c:pt idx="51">
                  <c:v>928.28832292167226</c:v>
                </c:pt>
                <c:pt idx="52">
                  <c:v>912.45194617972129</c:v>
                </c:pt>
                <c:pt idx="53">
                  <c:v>815.50036040365205</c:v>
                </c:pt>
                <c:pt idx="54">
                  <c:v>881.38178760211429</c:v>
                </c:pt>
                <c:pt idx="55">
                  <c:v>918.95723209995208</c:v>
                </c:pt>
                <c:pt idx="56">
                  <c:v>813.73137914464201</c:v>
                </c:pt>
                <c:pt idx="57">
                  <c:v>594.5785679961557</c:v>
                </c:pt>
                <c:pt idx="58">
                  <c:v>450.57664584334452</c:v>
                </c:pt>
                <c:pt idx="59">
                  <c:v>326.34851033157139</c:v>
                </c:pt>
                <c:pt idx="60">
                  <c:v>263.89320038443054</c:v>
                </c:pt>
                <c:pt idx="61">
                  <c:v>367.09214320038438</c:v>
                </c:pt>
                <c:pt idx="62">
                  <c:v>535.60187409899095</c:v>
                </c:pt>
                <c:pt idx="63">
                  <c:v>673.69654012493993</c:v>
                </c:pt>
                <c:pt idx="64">
                  <c:v>772.84622777510822</c:v>
                </c:pt>
                <c:pt idx="65">
                  <c:v>822.51922152811153</c:v>
                </c:pt>
                <c:pt idx="66">
                  <c:v>773.50132148005764</c:v>
                </c:pt>
                <c:pt idx="67">
                  <c:v>730.04829408938019</c:v>
                </c:pt>
                <c:pt idx="68">
                  <c:v>653.06907736665062</c:v>
                </c:pt>
                <c:pt idx="69">
                  <c:v>662.51201345506968</c:v>
                </c:pt>
                <c:pt idx="70">
                  <c:v>669.90293128303699</c:v>
                </c:pt>
                <c:pt idx="71">
                  <c:v>631.61304661220572</c:v>
                </c:pt>
                <c:pt idx="72">
                  <c:v>568.72861604997593</c:v>
                </c:pt>
                <c:pt idx="73">
                  <c:v>591.06799615569446</c:v>
                </c:pt>
                <c:pt idx="74">
                  <c:v>495.11617011052374</c:v>
                </c:pt>
                <c:pt idx="75">
                  <c:v>479.08121095627109</c:v>
                </c:pt>
                <c:pt idx="76">
                  <c:v>475.62770302739068</c:v>
                </c:pt>
                <c:pt idx="77">
                  <c:v>479.88010571840459</c:v>
                </c:pt>
                <c:pt idx="78">
                  <c:v>455.82652570879384</c:v>
                </c:pt>
                <c:pt idx="79">
                  <c:v>415.4252763094666</c:v>
                </c:pt>
                <c:pt idx="80">
                  <c:v>380.58889956751563</c:v>
                </c:pt>
                <c:pt idx="81">
                  <c:v>323.01141278231626</c:v>
                </c:pt>
                <c:pt idx="82">
                  <c:v>364.55394041326286</c:v>
                </c:pt>
                <c:pt idx="83">
                  <c:v>348.08986064392121</c:v>
                </c:pt>
                <c:pt idx="84">
                  <c:v>393.17035079288803</c:v>
                </c:pt>
                <c:pt idx="85">
                  <c:v>405.26790004805389</c:v>
                </c:pt>
                <c:pt idx="86">
                  <c:v>409.66182123978859</c:v>
                </c:pt>
                <c:pt idx="87">
                  <c:v>431.91674675636716</c:v>
                </c:pt>
                <c:pt idx="88">
                  <c:v>419.90593464680444</c:v>
                </c:pt>
                <c:pt idx="89">
                  <c:v>485.44269581931769</c:v>
                </c:pt>
                <c:pt idx="90">
                  <c:v>452.45975492551662</c:v>
                </c:pt>
                <c:pt idx="91">
                  <c:v>459.53567996155692</c:v>
                </c:pt>
                <c:pt idx="92">
                  <c:v>669.95999519461793</c:v>
                </c:pt>
                <c:pt idx="93">
                  <c:v>760.26249399327253</c:v>
                </c:pt>
                <c:pt idx="94">
                  <c:v>891.11004324843816</c:v>
                </c:pt>
                <c:pt idx="95">
                  <c:v>850.51021143680919</c:v>
                </c:pt>
                <c:pt idx="96">
                  <c:v>856.78724171071599</c:v>
                </c:pt>
                <c:pt idx="97">
                  <c:v>912.62313791446422</c:v>
                </c:pt>
                <c:pt idx="98">
                  <c:v>1060.5898606439212</c:v>
                </c:pt>
                <c:pt idx="99">
                  <c:v>1126.6424795771266</c:v>
                </c:pt>
                <c:pt idx="100">
                  <c:v>1158.4841422393081</c:v>
                </c:pt>
                <c:pt idx="101">
                  <c:v>1138.3109082172032</c:v>
                </c:pt>
                <c:pt idx="102">
                  <c:v>1206.4178279673233</c:v>
                </c:pt>
                <c:pt idx="103">
                  <c:v>1074.3993272465161</c:v>
                </c:pt>
                <c:pt idx="104">
                  <c:v>1054.0275108121095</c:v>
                </c:pt>
                <c:pt idx="105">
                  <c:v>1024.155694377703</c:v>
                </c:pt>
                <c:pt idx="106">
                  <c:v>988.23282075925033</c:v>
                </c:pt>
                <c:pt idx="107">
                  <c:v>1049.1200144161462</c:v>
                </c:pt>
                <c:pt idx="108">
                  <c:v>1113.2324603555983</c:v>
                </c:pt>
                <c:pt idx="109">
                  <c:v>1227.6729937530033</c:v>
                </c:pt>
                <c:pt idx="110">
                  <c:v>1290.6144882268138</c:v>
                </c:pt>
                <c:pt idx="111">
                  <c:v>1201.4532676597792</c:v>
                </c:pt>
                <c:pt idx="112">
                  <c:v>1010.2891638635273</c:v>
                </c:pt>
                <c:pt idx="113">
                  <c:v>877.10199423354152</c:v>
                </c:pt>
                <c:pt idx="114">
                  <c:v>834.21732340221058</c:v>
                </c:pt>
                <c:pt idx="115">
                  <c:v>823.20398846708304</c:v>
                </c:pt>
                <c:pt idx="116">
                  <c:v>747.39572320999525</c:v>
                </c:pt>
                <c:pt idx="117">
                  <c:v>626.93380586256603</c:v>
                </c:pt>
                <c:pt idx="118">
                  <c:v>462.3614848630466</c:v>
                </c:pt>
                <c:pt idx="119">
                  <c:v>414.0283517539645</c:v>
                </c:pt>
                <c:pt idx="120">
                  <c:v>412.40088899567519</c:v>
                </c:pt>
                <c:pt idx="121">
                  <c:v>477.85319557904853</c:v>
                </c:pt>
                <c:pt idx="122">
                  <c:v>407.35187409899089</c:v>
                </c:pt>
                <c:pt idx="123">
                  <c:v>359.36112445939449</c:v>
                </c:pt>
                <c:pt idx="124">
                  <c:v>272.36604997597311</c:v>
                </c:pt>
                <c:pt idx="125">
                  <c:v>279.27078327727054</c:v>
                </c:pt>
                <c:pt idx="126">
                  <c:v>244.20615088899567</c:v>
                </c:pt>
                <c:pt idx="127">
                  <c:v>238.01357520422874</c:v>
                </c:pt>
                <c:pt idx="128">
                  <c:v>200.69377703027391</c:v>
                </c:pt>
                <c:pt idx="129">
                  <c:v>169.47981739548294</c:v>
                </c:pt>
                <c:pt idx="130">
                  <c:v>135.38527150408459</c:v>
                </c:pt>
                <c:pt idx="131">
                  <c:v>126.39656415185007</c:v>
                </c:pt>
                <c:pt idx="132">
                  <c:v>108.19317635752043</c:v>
                </c:pt>
                <c:pt idx="133">
                  <c:v>80.745434887073529</c:v>
                </c:pt>
                <c:pt idx="134">
                  <c:v>72.044329649207114</c:v>
                </c:pt>
                <c:pt idx="135">
                  <c:v>75.552618933205181</c:v>
                </c:pt>
                <c:pt idx="136">
                  <c:v>64.653411821239786</c:v>
                </c:pt>
                <c:pt idx="137">
                  <c:v>52.099351273426237</c:v>
                </c:pt>
                <c:pt idx="138">
                  <c:v>59.004084574723699</c:v>
                </c:pt>
                <c:pt idx="139">
                  <c:v>51.528712157616532</c:v>
                </c:pt>
                <c:pt idx="140">
                  <c:v>57.235103315713602</c:v>
                </c:pt>
                <c:pt idx="141">
                  <c:v>61.944017299375311</c:v>
                </c:pt>
                <c:pt idx="142">
                  <c:v>66.280874579529069</c:v>
                </c:pt>
                <c:pt idx="143">
                  <c:v>70.188611244593943</c:v>
                </c:pt>
                <c:pt idx="144">
                  <c:v>427.09598750600674</c:v>
                </c:pt>
                <c:pt idx="145">
                  <c:v>1492.6504084574724</c:v>
                </c:pt>
                <c:pt idx="146">
                  <c:v>2323.5854156655455</c:v>
                </c:pt>
                <c:pt idx="147">
                  <c:v>2897.3356559346466</c:v>
                </c:pt>
                <c:pt idx="148">
                  <c:v>3221.3719365689572</c:v>
                </c:pt>
                <c:pt idx="149">
                  <c:v>3223.0564632388277</c:v>
                </c:pt>
                <c:pt idx="150">
                  <c:v>3467.1758769822204</c:v>
                </c:pt>
                <c:pt idx="151">
                  <c:v>3547.4648005766462</c:v>
                </c:pt>
                <c:pt idx="152">
                  <c:v>3698.9694858241232</c:v>
                </c:pt>
                <c:pt idx="153">
                  <c:v>3816.2632148005769</c:v>
                </c:pt>
                <c:pt idx="154">
                  <c:v>4260.9622777510813</c:v>
                </c:pt>
                <c:pt idx="155">
                  <c:v>4466.2782316194143</c:v>
                </c:pt>
                <c:pt idx="156">
                  <c:v>4346.7864007688613</c:v>
                </c:pt>
                <c:pt idx="157">
                  <c:v>4033.7063911580972</c:v>
                </c:pt>
                <c:pt idx="158">
                  <c:v>3838.71900528592</c:v>
                </c:pt>
                <c:pt idx="159">
                  <c:v>3622.0747236905331</c:v>
                </c:pt>
                <c:pt idx="160">
                  <c:v>3534.7098750600671</c:v>
                </c:pt>
                <c:pt idx="161">
                  <c:v>3872.8135511773185</c:v>
                </c:pt>
                <c:pt idx="162">
                  <c:v>4158.3613647284956</c:v>
                </c:pt>
                <c:pt idx="163">
                  <c:v>4205.1537722248913</c:v>
                </c:pt>
                <c:pt idx="164">
                  <c:v>3817.746876501682</c:v>
                </c:pt>
                <c:pt idx="165">
                  <c:v>3225.5946660259492</c:v>
                </c:pt>
                <c:pt idx="166">
                  <c:v>2396.8280874579532</c:v>
                </c:pt>
                <c:pt idx="167">
                  <c:v>1777.5134550696782</c:v>
                </c:pt>
                <c:pt idx="168">
                  <c:v>1393.9298414223931</c:v>
                </c:pt>
                <c:pt idx="169">
                  <c:v>1232.438971648246</c:v>
                </c:pt>
                <c:pt idx="170">
                  <c:v>1172.7204469005287</c:v>
                </c:pt>
                <c:pt idx="171">
                  <c:v>1033.2859202306583</c:v>
                </c:pt>
                <c:pt idx="172">
                  <c:v>898.32976934166265</c:v>
                </c:pt>
                <c:pt idx="173">
                  <c:v>707.85043248438251</c:v>
                </c:pt>
                <c:pt idx="174">
                  <c:v>649.30285920230665</c:v>
                </c:pt>
                <c:pt idx="175">
                  <c:v>641.85487746275828</c:v>
                </c:pt>
                <c:pt idx="176">
                  <c:v>538.37061508889963</c:v>
                </c:pt>
                <c:pt idx="177">
                  <c:v>348.77462758289289</c:v>
                </c:pt>
                <c:pt idx="178">
                  <c:v>252.62193656895721</c:v>
                </c:pt>
                <c:pt idx="179">
                  <c:v>288.77306583373382</c:v>
                </c:pt>
                <c:pt idx="180">
                  <c:v>477.45374819798178</c:v>
                </c:pt>
                <c:pt idx="181">
                  <c:v>627.78976453628059</c:v>
                </c:pt>
                <c:pt idx="182">
                  <c:v>821.32087938491111</c:v>
                </c:pt>
                <c:pt idx="183">
                  <c:v>1276.5197020663143</c:v>
                </c:pt>
                <c:pt idx="184">
                  <c:v>1739.0797693416628</c:v>
                </c:pt>
                <c:pt idx="185">
                  <c:v>2244.5815713599231</c:v>
                </c:pt>
                <c:pt idx="186">
                  <c:v>2962.0735223450265</c:v>
                </c:pt>
                <c:pt idx="187">
                  <c:v>3564.6684286400769</c:v>
                </c:pt>
                <c:pt idx="188">
                  <c:v>4239.9056943777032</c:v>
                </c:pt>
                <c:pt idx="189">
                  <c:v>4783.5535800096104</c:v>
                </c:pt>
                <c:pt idx="190">
                  <c:v>5062.8243632868816</c:v>
                </c:pt>
                <c:pt idx="191">
                  <c:v>5342.7228495915433</c:v>
                </c:pt>
                <c:pt idx="192">
                  <c:v>5862.8900768861122</c:v>
                </c:pt>
                <c:pt idx="193">
                  <c:v>6041.5001201345513</c:v>
                </c:pt>
                <c:pt idx="194">
                  <c:v>6000.5282316194134</c:v>
                </c:pt>
                <c:pt idx="195">
                  <c:v>6284.25</c:v>
                </c:pt>
                <c:pt idx="196">
                  <c:v>6744.2992551657862</c:v>
                </c:pt>
                <c:pt idx="197">
                  <c:v>6926.2463959634797</c:v>
                </c:pt>
                <c:pt idx="198">
                  <c:v>6796.8551177318595</c:v>
                </c:pt>
                <c:pt idx="199">
                  <c:v>6815.9418548774629</c:v>
                </c:pt>
                <c:pt idx="200">
                  <c:v>7385.7250120134549</c:v>
                </c:pt>
                <c:pt idx="201">
                  <c:v>8211.7821960595866</c:v>
                </c:pt>
                <c:pt idx="202">
                  <c:v>8648.978495915424</c:v>
                </c:pt>
                <c:pt idx="203">
                  <c:v>8951.2734262373851</c:v>
                </c:pt>
                <c:pt idx="204">
                  <c:v>9399.9669629985583</c:v>
                </c:pt>
                <c:pt idx="205">
                  <c:v>9632.7603315713586</c:v>
                </c:pt>
                <c:pt idx="206">
                  <c:v>10068.899807784721</c:v>
                </c:pt>
                <c:pt idx="207">
                  <c:v>10024.047573282076</c:v>
                </c:pt>
                <c:pt idx="208">
                  <c:v>10302.090341182124</c:v>
                </c:pt>
                <c:pt idx="209">
                  <c:v>11058.559226333493</c:v>
                </c:pt>
                <c:pt idx="210">
                  <c:v>11799.933565593466</c:v>
                </c:pt>
                <c:pt idx="211">
                  <c:v>12441.160740028832</c:v>
                </c:pt>
                <c:pt idx="212">
                  <c:v>13059.989187890436</c:v>
                </c:pt>
                <c:pt idx="213">
                  <c:v>13733.715401249399</c:v>
                </c:pt>
                <c:pt idx="214">
                  <c:v>14283.439452186449</c:v>
                </c:pt>
                <c:pt idx="215">
                  <c:v>14770.452546852475</c:v>
                </c:pt>
                <c:pt idx="216">
                  <c:v>15020.107160019223</c:v>
                </c:pt>
                <c:pt idx="217">
                  <c:v>15292.073762614127</c:v>
                </c:pt>
                <c:pt idx="218">
                  <c:v>15565.494353676118</c:v>
                </c:pt>
                <c:pt idx="219">
                  <c:v>15851.014776549733</c:v>
                </c:pt>
                <c:pt idx="220">
                  <c:v>16092.993152330611</c:v>
                </c:pt>
                <c:pt idx="221">
                  <c:v>16392.094786160498</c:v>
                </c:pt>
                <c:pt idx="222">
                  <c:v>16698.014416146085</c:v>
                </c:pt>
                <c:pt idx="223">
                  <c:v>16805.093704949544</c:v>
                </c:pt>
                <c:pt idx="224">
                  <c:v>16891.461076405576</c:v>
                </c:pt>
                <c:pt idx="225">
                  <c:v>16892.202907256127</c:v>
                </c:pt>
                <c:pt idx="226">
                  <c:v>17000.281955790484</c:v>
                </c:pt>
                <c:pt idx="227">
                  <c:v>16894.0860163383</c:v>
                </c:pt>
                <c:pt idx="228">
                  <c:v>16899.450024026912</c:v>
                </c:pt>
                <c:pt idx="229">
                  <c:v>16680.808505526187</c:v>
                </c:pt>
                <c:pt idx="230">
                  <c:v>15929.904493032196</c:v>
                </c:pt>
                <c:pt idx="231">
                  <c:v>16166.605598270064</c:v>
                </c:pt>
                <c:pt idx="232">
                  <c:v>16161.355718404613</c:v>
                </c:pt>
                <c:pt idx="233">
                  <c:v>16161.12746275829</c:v>
                </c:pt>
                <c:pt idx="234">
                  <c:v>16371.693296492072</c:v>
                </c:pt>
                <c:pt idx="235">
                  <c:v>16295.02907256127</c:v>
                </c:pt>
                <c:pt idx="236">
                  <c:v>16023.375180201827</c:v>
                </c:pt>
                <c:pt idx="237">
                  <c:v>15965.770302739069</c:v>
                </c:pt>
                <c:pt idx="238">
                  <c:v>15963.971648246037</c:v>
                </c:pt>
                <c:pt idx="239">
                  <c:v>16110.826765977896</c:v>
                </c:pt>
                <c:pt idx="240">
                  <c:v>16246.723330129746</c:v>
                </c:pt>
                <c:pt idx="241">
                  <c:v>16289.464199903892</c:v>
                </c:pt>
                <c:pt idx="242">
                  <c:v>16001.747957712638</c:v>
                </c:pt>
                <c:pt idx="243">
                  <c:v>15872.641999038924</c:v>
                </c:pt>
                <c:pt idx="244">
                  <c:v>15651.318476693898</c:v>
                </c:pt>
                <c:pt idx="245">
                  <c:v>15185.135992311389</c:v>
                </c:pt>
                <c:pt idx="246">
                  <c:v>15307.793728976454</c:v>
                </c:pt>
                <c:pt idx="247">
                  <c:v>14740.977895242673</c:v>
                </c:pt>
                <c:pt idx="248">
                  <c:v>14272.626982220087</c:v>
                </c:pt>
                <c:pt idx="249">
                  <c:v>13639.331691494473</c:v>
                </c:pt>
                <c:pt idx="250">
                  <c:v>13523.948462277751</c:v>
                </c:pt>
                <c:pt idx="251">
                  <c:v>13101.390197020663</c:v>
                </c:pt>
                <c:pt idx="252">
                  <c:v>12015.863407015857</c:v>
                </c:pt>
                <c:pt idx="253">
                  <c:v>10831.159538683325</c:v>
                </c:pt>
                <c:pt idx="254">
                  <c:v>10365.689211917348</c:v>
                </c:pt>
                <c:pt idx="255">
                  <c:v>11004.633829889477</c:v>
                </c:pt>
                <c:pt idx="256">
                  <c:v>11735.565473330129</c:v>
                </c:pt>
                <c:pt idx="257">
                  <c:v>13150.636352715042</c:v>
                </c:pt>
                <c:pt idx="258">
                  <c:v>14269.458793849109</c:v>
                </c:pt>
                <c:pt idx="259">
                  <c:v>15427.342623738587</c:v>
                </c:pt>
                <c:pt idx="260">
                  <c:v>16357.342864007689</c:v>
                </c:pt>
                <c:pt idx="261">
                  <c:v>16782.526069197502</c:v>
                </c:pt>
                <c:pt idx="262">
                  <c:v>16823.840341182124</c:v>
                </c:pt>
                <c:pt idx="263">
                  <c:v>17055.889596347912</c:v>
                </c:pt>
              </c:numCache>
            </c:numRef>
          </c:val>
          <c:extLst>
            <c:ext xmlns:c16="http://schemas.microsoft.com/office/drawing/2014/chart" uri="{C3380CC4-5D6E-409C-BE32-E72D297353CC}">
              <c16:uniqueId val="{00000002-C299-4B1C-9E49-0409C5AB0142}"/>
            </c:ext>
          </c:extLst>
        </c:ser>
        <c:ser>
          <c:idx val="4"/>
          <c:order val="4"/>
          <c:tx>
            <c:strRef>
              <c:f>Figure!$H$486</c:f>
              <c:strCache>
                <c:ptCount val="1"/>
                <c:pt idx="0">
                  <c:v>Wind Offshore</c:v>
                </c:pt>
              </c:strCache>
            </c:strRef>
          </c:tx>
          <c:spPr>
            <a:solidFill>
              <a:schemeClr val="accent4">
                <a:lumMod val="40000"/>
                <a:lumOff val="60000"/>
              </a:schemeClr>
            </a:solidFill>
            <a:ln>
              <a:noFill/>
            </a:ln>
            <a:effectLst/>
          </c:spPr>
          <c:val>
            <c:numRef>
              <c:f>Figure!$H$487:$H$750</c:f>
              <c:numCache>
                <c:formatCode>#,##0</c:formatCode>
                <c:ptCount val="264"/>
                <c:pt idx="0">
                  <c:v>3230.1073499999998</c:v>
                </c:pt>
                <c:pt idx="1">
                  <c:v>3647.0024999999996</c:v>
                </c:pt>
                <c:pt idx="2">
                  <c:v>3917.9662499999999</c:v>
                </c:pt>
                <c:pt idx="3">
                  <c:v>4228.3312500000002</c:v>
                </c:pt>
                <c:pt idx="4">
                  <c:v>4596.8723499999996</c:v>
                </c:pt>
                <c:pt idx="5">
                  <c:v>4939.7387500000004</c:v>
                </c:pt>
                <c:pt idx="6">
                  <c:v>5255.1273499999998</c:v>
                </c:pt>
                <c:pt idx="7">
                  <c:v>5692.0798499999992</c:v>
                </c:pt>
                <c:pt idx="8">
                  <c:v>5700</c:v>
                </c:pt>
                <c:pt idx="9">
                  <c:v>5700</c:v>
                </c:pt>
                <c:pt idx="10">
                  <c:v>5700</c:v>
                </c:pt>
                <c:pt idx="11">
                  <c:v>5700</c:v>
                </c:pt>
                <c:pt idx="12">
                  <c:v>5700</c:v>
                </c:pt>
                <c:pt idx="13">
                  <c:v>5700</c:v>
                </c:pt>
                <c:pt idx="14">
                  <c:v>5859.9448499999999</c:v>
                </c:pt>
                <c:pt idx="15">
                  <c:v>5731.6710999999996</c:v>
                </c:pt>
                <c:pt idx="16">
                  <c:v>5488.5774999999994</c:v>
                </c:pt>
                <c:pt idx="17">
                  <c:v>5134.09735</c:v>
                </c:pt>
                <c:pt idx="18">
                  <c:v>4812.6287499999999</c:v>
                </c:pt>
                <c:pt idx="19">
                  <c:v>4472.03</c:v>
                </c:pt>
                <c:pt idx="20">
                  <c:v>4205.6262500000003</c:v>
                </c:pt>
                <c:pt idx="21">
                  <c:v>3866.51235</c:v>
                </c:pt>
                <c:pt idx="22">
                  <c:v>3560.5050000000001</c:v>
                </c:pt>
                <c:pt idx="23">
                  <c:v>3148.1812499999996</c:v>
                </c:pt>
                <c:pt idx="24">
                  <c:v>2818.0685999999996</c:v>
                </c:pt>
                <c:pt idx="25">
                  <c:v>2502.07485</c:v>
                </c:pt>
                <c:pt idx="26">
                  <c:v>2358.4823499999998</c:v>
                </c:pt>
                <c:pt idx="27">
                  <c:v>2108.1336000000001</c:v>
                </c:pt>
                <c:pt idx="28">
                  <c:v>1953.6274999999998</c:v>
                </c:pt>
                <c:pt idx="29">
                  <c:v>1772.2724999999998</c:v>
                </c:pt>
                <c:pt idx="30">
                  <c:v>1637.8598500000001</c:v>
                </c:pt>
                <c:pt idx="31">
                  <c:v>1514.2173499999999</c:v>
                </c:pt>
                <c:pt idx="32">
                  <c:v>1484.4699999999998</c:v>
                </c:pt>
                <c:pt idx="33">
                  <c:v>1465.1849999999999</c:v>
                </c:pt>
                <c:pt idx="34">
                  <c:v>1420.5236</c:v>
                </c:pt>
                <c:pt idx="35">
                  <c:v>1395.2536</c:v>
                </c:pt>
                <c:pt idx="36">
                  <c:v>1351.0073500000001</c:v>
                </c:pt>
                <c:pt idx="37">
                  <c:v>1289.6848500000001</c:v>
                </c:pt>
                <c:pt idx="38">
                  <c:v>1329.2637499999998</c:v>
                </c:pt>
                <c:pt idx="39">
                  <c:v>1373.2136</c:v>
                </c:pt>
                <c:pt idx="40">
                  <c:v>1404.12375</c:v>
                </c:pt>
                <c:pt idx="41">
                  <c:v>1566.5623499999999</c:v>
                </c:pt>
                <c:pt idx="42">
                  <c:v>1501.3923499999999</c:v>
                </c:pt>
                <c:pt idx="43">
                  <c:v>1317.6975</c:v>
                </c:pt>
                <c:pt idx="44">
                  <c:v>1115.69235</c:v>
                </c:pt>
                <c:pt idx="45">
                  <c:v>995.52874999999995</c:v>
                </c:pt>
                <c:pt idx="46">
                  <c:v>876.60109999999997</c:v>
                </c:pt>
                <c:pt idx="47">
                  <c:v>783.15625</c:v>
                </c:pt>
                <c:pt idx="48">
                  <c:v>671.62625000000003</c:v>
                </c:pt>
                <c:pt idx="49">
                  <c:v>511.99109999999996</c:v>
                </c:pt>
                <c:pt idx="50">
                  <c:v>412.81110000000001</c:v>
                </c:pt>
                <c:pt idx="51">
                  <c:v>386.35359999999997</c:v>
                </c:pt>
                <c:pt idx="52">
                  <c:v>379.76249999999999</c:v>
                </c:pt>
                <c:pt idx="53">
                  <c:v>339.41124999999994</c:v>
                </c:pt>
                <c:pt idx="54">
                  <c:v>366.83109999999994</c:v>
                </c:pt>
                <c:pt idx="55">
                  <c:v>382.47</c:v>
                </c:pt>
                <c:pt idx="56">
                  <c:v>338.67500000000001</c:v>
                </c:pt>
                <c:pt idx="57">
                  <c:v>247.46359999999999</c:v>
                </c:pt>
                <c:pt idx="58">
                  <c:v>187.53</c:v>
                </c:pt>
                <c:pt idx="59">
                  <c:v>135.82624999999999</c:v>
                </c:pt>
                <c:pt idx="60">
                  <c:v>109.83234999999999</c:v>
                </c:pt>
                <c:pt idx="61">
                  <c:v>152.78374999999997</c:v>
                </c:pt>
                <c:pt idx="62">
                  <c:v>222.91749999999999</c:v>
                </c:pt>
                <c:pt idx="63">
                  <c:v>280.39249999999998</c:v>
                </c:pt>
                <c:pt idx="64">
                  <c:v>321.65859999999998</c:v>
                </c:pt>
                <c:pt idx="65">
                  <c:v>342.33249999999998</c:v>
                </c:pt>
                <c:pt idx="66">
                  <c:v>321.93124999999998</c:v>
                </c:pt>
                <c:pt idx="67">
                  <c:v>303.84610000000004</c:v>
                </c:pt>
                <c:pt idx="68">
                  <c:v>271.80734999999999</c:v>
                </c:pt>
                <c:pt idx="69">
                  <c:v>275.73750000000001</c:v>
                </c:pt>
                <c:pt idx="70">
                  <c:v>278.81360000000001</c:v>
                </c:pt>
                <c:pt idx="71">
                  <c:v>262.87735000000004</c:v>
                </c:pt>
                <c:pt idx="72">
                  <c:v>236.70484999999999</c:v>
                </c:pt>
                <c:pt idx="73">
                  <c:v>246.00249999999997</c:v>
                </c:pt>
                <c:pt idx="74">
                  <c:v>206.06735</c:v>
                </c:pt>
                <c:pt idx="75">
                  <c:v>199.39359999999999</c:v>
                </c:pt>
                <c:pt idx="76">
                  <c:v>197.95624999999998</c:v>
                </c:pt>
                <c:pt idx="77">
                  <c:v>199.7261</c:v>
                </c:pt>
                <c:pt idx="78">
                  <c:v>189.71499999999997</c:v>
                </c:pt>
                <c:pt idx="79">
                  <c:v>172.9</c:v>
                </c:pt>
                <c:pt idx="80">
                  <c:v>158.40109999999999</c:v>
                </c:pt>
                <c:pt idx="81">
                  <c:v>134.43735000000001</c:v>
                </c:pt>
                <c:pt idx="82">
                  <c:v>151.72735</c:v>
                </c:pt>
                <c:pt idx="83">
                  <c:v>144.875</c:v>
                </c:pt>
                <c:pt idx="84">
                  <c:v>163.63749999999999</c:v>
                </c:pt>
                <c:pt idx="85">
                  <c:v>168.67250000000001</c:v>
                </c:pt>
                <c:pt idx="86">
                  <c:v>170.50125</c:v>
                </c:pt>
                <c:pt idx="87">
                  <c:v>179.76374999999999</c:v>
                </c:pt>
                <c:pt idx="88">
                  <c:v>174.76485</c:v>
                </c:pt>
                <c:pt idx="89">
                  <c:v>202.04124999999999</c:v>
                </c:pt>
                <c:pt idx="90">
                  <c:v>188.31375</c:v>
                </c:pt>
                <c:pt idx="91">
                  <c:v>191.25874999999999</c:v>
                </c:pt>
                <c:pt idx="92">
                  <c:v>278.83734999999996</c:v>
                </c:pt>
                <c:pt idx="93">
                  <c:v>316.42124999999999</c:v>
                </c:pt>
                <c:pt idx="94">
                  <c:v>370.87999999999994</c:v>
                </c:pt>
                <c:pt idx="95">
                  <c:v>353.98235</c:v>
                </c:pt>
                <c:pt idx="96">
                  <c:v>356.59485000000001</c:v>
                </c:pt>
                <c:pt idx="97">
                  <c:v>379.83374999999995</c:v>
                </c:pt>
                <c:pt idx="98">
                  <c:v>441.41749999999996</c:v>
                </c:pt>
                <c:pt idx="99">
                  <c:v>468.90859999999998</c:v>
                </c:pt>
                <c:pt idx="100">
                  <c:v>482.16109999999998</c:v>
                </c:pt>
                <c:pt idx="101">
                  <c:v>473.76499999999999</c:v>
                </c:pt>
                <c:pt idx="102">
                  <c:v>502.11109999999996</c:v>
                </c:pt>
                <c:pt idx="103">
                  <c:v>447.16499999999996</c:v>
                </c:pt>
                <c:pt idx="104">
                  <c:v>438.68624999999997</c:v>
                </c:pt>
                <c:pt idx="105">
                  <c:v>426.25359999999995</c:v>
                </c:pt>
                <c:pt idx="106">
                  <c:v>411.30249999999995</c:v>
                </c:pt>
                <c:pt idx="107">
                  <c:v>436.64374999999995</c:v>
                </c:pt>
                <c:pt idx="108">
                  <c:v>463.32735000000002</c:v>
                </c:pt>
                <c:pt idx="109">
                  <c:v>510.95749999999998</c:v>
                </c:pt>
                <c:pt idx="110">
                  <c:v>537.15374999999995</c:v>
                </c:pt>
                <c:pt idx="111">
                  <c:v>500.04485000000005</c:v>
                </c:pt>
                <c:pt idx="112">
                  <c:v>420.48235</c:v>
                </c:pt>
                <c:pt idx="113">
                  <c:v>365.04984999999994</c:v>
                </c:pt>
                <c:pt idx="114">
                  <c:v>347.20125000000002</c:v>
                </c:pt>
                <c:pt idx="115">
                  <c:v>342.61749999999995</c:v>
                </c:pt>
                <c:pt idx="116">
                  <c:v>311.06609999999995</c:v>
                </c:pt>
                <c:pt idx="117">
                  <c:v>260.92984999999999</c:v>
                </c:pt>
                <c:pt idx="118">
                  <c:v>192.43484999999998</c:v>
                </c:pt>
                <c:pt idx="119">
                  <c:v>172.3186</c:v>
                </c:pt>
                <c:pt idx="120">
                  <c:v>171.64125000000001</c:v>
                </c:pt>
                <c:pt idx="121">
                  <c:v>198.88249999999999</c:v>
                </c:pt>
                <c:pt idx="122">
                  <c:v>169.53984999999997</c:v>
                </c:pt>
                <c:pt idx="123">
                  <c:v>149.56609999999998</c:v>
                </c:pt>
                <c:pt idx="124">
                  <c:v>113.35875</c:v>
                </c:pt>
                <c:pt idx="125">
                  <c:v>116.23249999999999</c:v>
                </c:pt>
                <c:pt idx="126">
                  <c:v>101.6386</c:v>
                </c:pt>
                <c:pt idx="127">
                  <c:v>99.061250000000001</c:v>
                </c:pt>
                <c:pt idx="128">
                  <c:v>83.528749999999988</c:v>
                </c:pt>
                <c:pt idx="129">
                  <c:v>70.537499999999994</c:v>
                </c:pt>
                <c:pt idx="130">
                  <c:v>56.347349999999999</c:v>
                </c:pt>
                <c:pt idx="131">
                  <c:v>52.606249999999996</c:v>
                </c:pt>
                <c:pt idx="132">
                  <c:v>45.029999999999994</c:v>
                </c:pt>
                <c:pt idx="133">
                  <c:v>33.606249999999996</c:v>
                </c:pt>
                <c:pt idx="134">
                  <c:v>29.984849999999998</c:v>
                </c:pt>
                <c:pt idx="135">
                  <c:v>31.445</c:v>
                </c:pt>
                <c:pt idx="136">
                  <c:v>26.908749999999998</c:v>
                </c:pt>
                <c:pt idx="137">
                  <c:v>21.68375</c:v>
                </c:pt>
                <c:pt idx="138">
                  <c:v>24.557500000000001</c:v>
                </c:pt>
                <c:pt idx="139">
                  <c:v>21.446249999999999</c:v>
                </c:pt>
                <c:pt idx="140">
                  <c:v>23.821249999999999</c:v>
                </c:pt>
                <c:pt idx="141">
                  <c:v>25.781100000000002</c:v>
                </c:pt>
                <c:pt idx="142">
                  <c:v>27.586099999999998</c:v>
                </c:pt>
                <c:pt idx="143">
                  <c:v>29.212499999999999</c:v>
                </c:pt>
                <c:pt idx="144">
                  <c:v>177.75735</c:v>
                </c:pt>
                <c:pt idx="145">
                  <c:v>621.24109999999996</c:v>
                </c:pt>
                <c:pt idx="146">
                  <c:v>967.07624999999996</c:v>
                </c:pt>
                <c:pt idx="147">
                  <c:v>1205.8710999999998</c:v>
                </c:pt>
                <c:pt idx="148">
                  <c:v>1340.7349999999999</c:v>
                </c:pt>
                <c:pt idx="149">
                  <c:v>1341.4360999999999</c:v>
                </c:pt>
                <c:pt idx="150">
                  <c:v>1443.0386000000001</c:v>
                </c:pt>
                <c:pt idx="151">
                  <c:v>1476.4548499999999</c:v>
                </c:pt>
                <c:pt idx="152">
                  <c:v>1539.5110999999999</c:v>
                </c:pt>
                <c:pt idx="153">
                  <c:v>1588.3287499999999</c:v>
                </c:pt>
                <c:pt idx="154">
                  <c:v>1773.4124999999999</c:v>
                </c:pt>
                <c:pt idx="155">
                  <c:v>1858.865</c:v>
                </c:pt>
                <c:pt idx="156">
                  <c:v>1809.1324999999999</c:v>
                </c:pt>
                <c:pt idx="157">
                  <c:v>1678.8286000000001</c:v>
                </c:pt>
                <c:pt idx="158">
                  <c:v>1597.6748499999999</c:v>
                </c:pt>
                <c:pt idx="159">
                  <c:v>1507.5074999999999</c:v>
                </c:pt>
                <c:pt idx="160">
                  <c:v>1471.14625</c:v>
                </c:pt>
                <c:pt idx="161">
                  <c:v>1611.865</c:v>
                </c:pt>
                <c:pt idx="162">
                  <c:v>1730.7099999999998</c:v>
                </c:pt>
                <c:pt idx="163">
                  <c:v>1750.1849999999999</c:v>
                </c:pt>
                <c:pt idx="164">
                  <c:v>1588.94625</c:v>
                </c:pt>
                <c:pt idx="165">
                  <c:v>1342.4925000000001</c:v>
                </c:pt>
                <c:pt idx="166">
                  <c:v>997.5598500000001</c:v>
                </c:pt>
                <c:pt idx="167">
                  <c:v>739.80110000000002</c:v>
                </c:pt>
                <c:pt idx="168">
                  <c:v>580.15359999999998</c:v>
                </c:pt>
                <c:pt idx="169">
                  <c:v>512.94110000000001</c:v>
                </c:pt>
                <c:pt idx="170">
                  <c:v>488.08624999999995</c:v>
                </c:pt>
                <c:pt idx="171">
                  <c:v>430.05359999999996</c:v>
                </c:pt>
                <c:pt idx="172">
                  <c:v>373.88484999999997</c:v>
                </c:pt>
                <c:pt idx="173">
                  <c:v>294.60735</c:v>
                </c:pt>
                <c:pt idx="174">
                  <c:v>270.23984999999999</c:v>
                </c:pt>
                <c:pt idx="175">
                  <c:v>267.14</c:v>
                </c:pt>
                <c:pt idx="176">
                  <c:v>224.06985</c:v>
                </c:pt>
                <c:pt idx="177">
                  <c:v>145.16</c:v>
                </c:pt>
                <c:pt idx="178">
                  <c:v>105.14125</c:v>
                </c:pt>
                <c:pt idx="179">
                  <c:v>120.18735</c:v>
                </c:pt>
                <c:pt idx="180">
                  <c:v>198.71625</c:v>
                </c:pt>
                <c:pt idx="181">
                  <c:v>261.28609999999998</c:v>
                </c:pt>
                <c:pt idx="182">
                  <c:v>341.83374999999995</c:v>
                </c:pt>
                <c:pt idx="183">
                  <c:v>531.28750000000002</c:v>
                </c:pt>
                <c:pt idx="184">
                  <c:v>723.80499999999995</c:v>
                </c:pt>
                <c:pt idx="185">
                  <c:v>934.19484999999997</c:v>
                </c:pt>
                <c:pt idx="186">
                  <c:v>1232.8150000000001</c:v>
                </c:pt>
                <c:pt idx="187">
                  <c:v>1483.615</c:v>
                </c:pt>
                <c:pt idx="188">
                  <c:v>1764.6487500000001</c:v>
                </c:pt>
                <c:pt idx="189">
                  <c:v>1990.9149999999997</c:v>
                </c:pt>
                <c:pt idx="190">
                  <c:v>2107.1475</c:v>
                </c:pt>
                <c:pt idx="191">
                  <c:v>2223.6412500000001</c:v>
                </c:pt>
                <c:pt idx="192">
                  <c:v>2440.1348499999999</c:v>
                </c:pt>
                <c:pt idx="193">
                  <c:v>2514.47235</c:v>
                </c:pt>
                <c:pt idx="194">
                  <c:v>2497.4198499999998</c:v>
                </c:pt>
                <c:pt idx="195">
                  <c:v>2615.5048499999998</c:v>
                </c:pt>
                <c:pt idx="196">
                  <c:v>2806.9773500000001</c:v>
                </c:pt>
                <c:pt idx="197">
                  <c:v>2882.7037500000001</c:v>
                </c:pt>
                <c:pt idx="198">
                  <c:v>2828.8510999999999</c:v>
                </c:pt>
                <c:pt idx="199">
                  <c:v>2836.7949999999996</c:v>
                </c:pt>
                <c:pt idx="200">
                  <c:v>3073.9387499999998</c:v>
                </c:pt>
                <c:pt idx="201">
                  <c:v>3417.7437499999996</c:v>
                </c:pt>
                <c:pt idx="202">
                  <c:v>3599.7048499999996</c:v>
                </c:pt>
                <c:pt idx="203">
                  <c:v>3725.5199999999995</c:v>
                </c:pt>
                <c:pt idx="204">
                  <c:v>3912.2662500000001</c:v>
                </c:pt>
                <c:pt idx="205">
                  <c:v>4009.1548499999994</c:v>
                </c:pt>
                <c:pt idx="206">
                  <c:v>4190.6760999999997</c:v>
                </c:pt>
                <c:pt idx="207">
                  <c:v>4172.0085999999992</c:v>
                </c:pt>
                <c:pt idx="208">
                  <c:v>4287.7299999999996</c:v>
                </c:pt>
                <c:pt idx="209">
                  <c:v>4602.5723499999995</c:v>
                </c:pt>
                <c:pt idx="210">
                  <c:v>4911.1323499999999</c:v>
                </c:pt>
                <c:pt idx="211">
                  <c:v>5178.0110999999997</c:v>
                </c:pt>
                <c:pt idx="212">
                  <c:v>5435.5674999999992</c:v>
                </c:pt>
                <c:pt idx="213">
                  <c:v>5715.97235</c:v>
                </c:pt>
                <c:pt idx="214">
                  <c:v>5700</c:v>
                </c:pt>
                <c:pt idx="215">
                  <c:v>5700</c:v>
                </c:pt>
                <c:pt idx="216">
                  <c:v>5700</c:v>
                </c:pt>
                <c:pt idx="217">
                  <c:v>5700</c:v>
                </c:pt>
                <c:pt idx="218">
                  <c:v>5700</c:v>
                </c:pt>
                <c:pt idx="219">
                  <c:v>5700</c:v>
                </c:pt>
                <c:pt idx="220">
                  <c:v>5700</c:v>
                </c:pt>
                <c:pt idx="221">
                  <c:v>5700</c:v>
                </c:pt>
                <c:pt idx="222">
                  <c:v>5700</c:v>
                </c:pt>
                <c:pt idx="223">
                  <c:v>5700</c:v>
                </c:pt>
                <c:pt idx="224">
                  <c:v>5700</c:v>
                </c:pt>
                <c:pt idx="225">
                  <c:v>5700</c:v>
                </c:pt>
                <c:pt idx="226">
                  <c:v>5700</c:v>
                </c:pt>
                <c:pt idx="227">
                  <c:v>5700</c:v>
                </c:pt>
                <c:pt idx="228">
                  <c:v>5700</c:v>
                </c:pt>
                <c:pt idx="229">
                  <c:v>5700</c:v>
                </c:pt>
                <c:pt idx="230">
                  <c:v>5700</c:v>
                </c:pt>
                <c:pt idx="231">
                  <c:v>5700</c:v>
                </c:pt>
                <c:pt idx="232">
                  <c:v>5700</c:v>
                </c:pt>
                <c:pt idx="233">
                  <c:v>5700</c:v>
                </c:pt>
                <c:pt idx="234">
                  <c:v>5700</c:v>
                </c:pt>
                <c:pt idx="235">
                  <c:v>5700</c:v>
                </c:pt>
                <c:pt idx="236">
                  <c:v>5700</c:v>
                </c:pt>
                <c:pt idx="237">
                  <c:v>5700</c:v>
                </c:pt>
                <c:pt idx="238">
                  <c:v>5700</c:v>
                </c:pt>
                <c:pt idx="239">
                  <c:v>5700</c:v>
                </c:pt>
                <c:pt idx="240">
                  <c:v>5700</c:v>
                </c:pt>
                <c:pt idx="241">
                  <c:v>5700</c:v>
                </c:pt>
                <c:pt idx="242">
                  <c:v>5700</c:v>
                </c:pt>
                <c:pt idx="243">
                  <c:v>5700</c:v>
                </c:pt>
                <c:pt idx="244">
                  <c:v>5700</c:v>
                </c:pt>
                <c:pt idx="245">
                  <c:v>5700</c:v>
                </c:pt>
                <c:pt idx="246">
                  <c:v>5700</c:v>
                </c:pt>
                <c:pt idx="247">
                  <c:v>5700</c:v>
                </c:pt>
                <c:pt idx="248">
                  <c:v>5700</c:v>
                </c:pt>
                <c:pt idx="249">
                  <c:v>5676.6898499999998</c:v>
                </c:pt>
                <c:pt idx="250">
                  <c:v>5628.6673499999997</c:v>
                </c:pt>
                <c:pt idx="251">
                  <c:v>5452.7985999999992</c:v>
                </c:pt>
                <c:pt idx="252">
                  <c:v>5001.0023499999998</c:v>
                </c:pt>
                <c:pt idx="253">
                  <c:v>4507.9286000000002</c:v>
                </c:pt>
                <c:pt idx="254">
                  <c:v>4314.19985</c:v>
                </c:pt>
                <c:pt idx="255">
                  <c:v>4580.1286</c:v>
                </c:pt>
                <c:pt idx="256">
                  <c:v>4884.342349999999</c:v>
                </c:pt>
                <c:pt idx="257">
                  <c:v>5473.2948500000002</c:v>
                </c:pt>
                <c:pt idx="258">
                  <c:v>5700</c:v>
                </c:pt>
                <c:pt idx="259">
                  <c:v>5700</c:v>
                </c:pt>
                <c:pt idx="260">
                  <c:v>5700</c:v>
                </c:pt>
                <c:pt idx="261">
                  <c:v>5700</c:v>
                </c:pt>
                <c:pt idx="262">
                  <c:v>5700</c:v>
                </c:pt>
                <c:pt idx="263">
                  <c:v>5700</c:v>
                </c:pt>
              </c:numCache>
            </c:numRef>
          </c:val>
          <c:extLst>
            <c:ext xmlns:c16="http://schemas.microsoft.com/office/drawing/2014/chart" uri="{C3380CC4-5D6E-409C-BE32-E72D297353CC}">
              <c16:uniqueId val="{00000003-C299-4B1C-9E49-0409C5AB0142}"/>
            </c:ext>
          </c:extLst>
        </c:ser>
        <c:ser>
          <c:idx val="5"/>
          <c:order val="5"/>
          <c:tx>
            <c:strRef>
              <c:f>Figure!$I$486</c:f>
              <c:strCache>
                <c:ptCount val="1"/>
                <c:pt idx="0">
                  <c:v>PV</c:v>
                </c:pt>
              </c:strCache>
            </c:strRef>
          </c:tx>
          <c:spPr>
            <a:solidFill>
              <a:srgbClr val="FFEAA7"/>
            </a:solidFill>
            <a:ln>
              <a:noFill/>
            </a:ln>
            <a:effectLst/>
          </c:spPr>
          <c:val>
            <c:numRef>
              <c:f>Figure!$I$487:$I$750</c:f>
              <c:numCache>
                <c:formatCode>#,##0</c:formatCode>
                <c:ptCount val="264"/>
                <c:pt idx="0">
                  <c:v>0</c:v>
                </c:pt>
                <c:pt idx="1">
                  <c:v>0</c:v>
                </c:pt>
                <c:pt idx="2">
                  <c:v>0</c:v>
                </c:pt>
                <c:pt idx="3">
                  <c:v>0</c:v>
                </c:pt>
                <c:pt idx="4">
                  <c:v>0</c:v>
                </c:pt>
                <c:pt idx="5">
                  <c:v>0</c:v>
                </c:pt>
                <c:pt idx="6">
                  <c:v>0</c:v>
                </c:pt>
                <c:pt idx="7">
                  <c:v>13.536513157894735</c:v>
                </c:pt>
                <c:pt idx="8">
                  <c:v>121.09937865497075</c:v>
                </c:pt>
                <c:pt idx="9">
                  <c:v>388.95826023391805</c:v>
                </c:pt>
                <c:pt idx="10">
                  <c:v>667.11765350877181</c:v>
                </c:pt>
                <c:pt idx="11">
                  <c:v>815.06217105263147</c:v>
                </c:pt>
                <c:pt idx="12">
                  <c:v>789.92709941520457</c:v>
                </c:pt>
                <c:pt idx="13">
                  <c:v>654.90288742690052</c:v>
                </c:pt>
                <c:pt idx="14">
                  <c:v>428.33720760233905</c:v>
                </c:pt>
                <c:pt idx="15">
                  <c:v>213.00728947368418</c:v>
                </c:pt>
                <c:pt idx="16">
                  <c:v>26.6172514619883</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13.582090643274851</c:v>
                </c:pt>
                <c:pt idx="32">
                  <c:v>162.00608333333329</c:v>
                </c:pt>
                <c:pt idx="33">
                  <c:v>493.2176695906432</c:v>
                </c:pt>
                <c:pt idx="34">
                  <c:v>876.54619883040925</c:v>
                </c:pt>
                <c:pt idx="35">
                  <c:v>1126.7447163742688</c:v>
                </c:pt>
                <c:pt idx="36">
                  <c:v>1073.8748333333331</c:v>
                </c:pt>
                <c:pt idx="37">
                  <c:v>922.73989181286538</c:v>
                </c:pt>
                <c:pt idx="38">
                  <c:v>745.82997076023389</c:v>
                </c:pt>
                <c:pt idx="39">
                  <c:v>327.20076754385957</c:v>
                </c:pt>
                <c:pt idx="40">
                  <c:v>39.402647660818701</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25.249926900584789</c:v>
                </c:pt>
                <c:pt idx="56">
                  <c:v>212.43665935672513</c:v>
                </c:pt>
                <c:pt idx="57">
                  <c:v>689.58735380116946</c:v>
                </c:pt>
                <c:pt idx="58">
                  <c:v>965.69576023391801</c:v>
                </c:pt>
                <c:pt idx="59">
                  <c:v>1187.7036915204678</c:v>
                </c:pt>
                <c:pt idx="60">
                  <c:v>1320.4034517543857</c:v>
                </c:pt>
                <c:pt idx="61">
                  <c:v>1164.1182543859647</c:v>
                </c:pt>
                <c:pt idx="62">
                  <c:v>721.37856140350868</c:v>
                </c:pt>
                <c:pt idx="63">
                  <c:v>265.05677777777777</c:v>
                </c:pt>
                <c:pt idx="64">
                  <c:v>43.025146198830406</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32.429292397660817</c:v>
                </c:pt>
                <c:pt idx="80">
                  <c:v>252.18022660818707</c:v>
                </c:pt>
                <c:pt idx="81">
                  <c:v>677.71533040935662</c:v>
                </c:pt>
                <c:pt idx="82">
                  <c:v>1198.7571432748537</c:v>
                </c:pt>
                <c:pt idx="83">
                  <c:v>1505.6303523391812</c:v>
                </c:pt>
                <c:pt idx="84">
                  <c:v>1773.3980789473683</c:v>
                </c:pt>
                <c:pt idx="85">
                  <c:v>1417.7113830409355</c:v>
                </c:pt>
                <c:pt idx="86">
                  <c:v>927.27394005847941</c:v>
                </c:pt>
                <c:pt idx="87">
                  <c:v>313.02616959064324</c:v>
                </c:pt>
                <c:pt idx="88">
                  <c:v>49.178106725146193</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31.494042397660809</c:v>
                </c:pt>
                <c:pt idx="104">
                  <c:v>198.14902923976607</c:v>
                </c:pt>
                <c:pt idx="105">
                  <c:v>601.78323976608181</c:v>
                </c:pt>
                <c:pt idx="106">
                  <c:v>962.04956140350873</c:v>
                </c:pt>
                <c:pt idx="107">
                  <c:v>1206.1406959064325</c:v>
                </c:pt>
                <c:pt idx="108">
                  <c:v>1330.3156432748538</c:v>
                </c:pt>
                <c:pt idx="109">
                  <c:v>1125.969899122807</c:v>
                </c:pt>
                <c:pt idx="110">
                  <c:v>712.69513888888878</c:v>
                </c:pt>
                <c:pt idx="111">
                  <c:v>274.10299707602337</c:v>
                </c:pt>
                <c:pt idx="112">
                  <c:v>96.031761695906411</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43.799963450292388</c:v>
                </c:pt>
                <c:pt idx="128">
                  <c:v>270.75396345029236</c:v>
                </c:pt>
                <c:pt idx="129">
                  <c:v>721.40043859649109</c:v>
                </c:pt>
                <c:pt idx="130">
                  <c:v>1088.7093932748535</c:v>
                </c:pt>
                <c:pt idx="131">
                  <c:v>1323.0925233918128</c:v>
                </c:pt>
                <c:pt idx="132">
                  <c:v>1206.0495409356722</c:v>
                </c:pt>
                <c:pt idx="133">
                  <c:v>877.77679093567247</c:v>
                </c:pt>
                <c:pt idx="134">
                  <c:v>565.34312865497077</c:v>
                </c:pt>
                <c:pt idx="135">
                  <c:v>273.21514766081867</c:v>
                </c:pt>
                <c:pt idx="136">
                  <c:v>66.588706140350865</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50.454276315789464</c:v>
                </c:pt>
                <c:pt idx="152">
                  <c:v>350.83360526315784</c:v>
                </c:pt>
                <c:pt idx="153">
                  <c:v>984.72527192982454</c:v>
                </c:pt>
                <c:pt idx="154">
                  <c:v>1570.7150014619881</c:v>
                </c:pt>
                <c:pt idx="155">
                  <c:v>2045.4263888888888</c:v>
                </c:pt>
                <c:pt idx="156">
                  <c:v>1951.3325818713445</c:v>
                </c:pt>
                <c:pt idx="157">
                  <c:v>1676.2487573099413</c:v>
                </c:pt>
                <c:pt idx="158">
                  <c:v>1151.0830935672514</c:v>
                </c:pt>
                <c:pt idx="159">
                  <c:v>501.39791666666656</c:v>
                </c:pt>
                <c:pt idx="160">
                  <c:v>69.757252923976594</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31.038267543859643</c:v>
                </c:pt>
                <c:pt idx="176">
                  <c:v>272.53148538011692</c:v>
                </c:pt>
                <c:pt idx="177">
                  <c:v>767.1602339181286</c:v>
                </c:pt>
                <c:pt idx="178">
                  <c:v>1177.3357251461987</c:v>
                </c:pt>
                <c:pt idx="179">
                  <c:v>1327.9237368421052</c:v>
                </c:pt>
                <c:pt idx="180">
                  <c:v>1225.7608918128653</c:v>
                </c:pt>
                <c:pt idx="181">
                  <c:v>1024.377684210526</c:v>
                </c:pt>
                <c:pt idx="182">
                  <c:v>754.69570321637411</c:v>
                </c:pt>
                <c:pt idx="183">
                  <c:v>357.62465058479529</c:v>
                </c:pt>
                <c:pt idx="184">
                  <c:v>60.526900584795321</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51.730445906432735</c:v>
                </c:pt>
                <c:pt idx="200">
                  <c:v>432.41730409356717</c:v>
                </c:pt>
                <c:pt idx="201">
                  <c:v>1114.393217836257</c:v>
                </c:pt>
                <c:pt idx="202">
                  <c:v>2014.6397090643275</c:v>
                </c:pt>
                <c:pt idx="203">
                  <c:v>2415.4481154970758</c:v>
                </c:pt>
                <c:pt idx="204">
                  <c:v>2117.416938596491</c:v>
                </c:pt>
                <c:pt idx="205">
                  <c:v>1823.5788903508769</c:v>
                </c:pt>
                <c:pt idx="206">
                  <c:v>1368.6244312865495</c:v>
                </c:pt>
                <c:pt idx="207">
                  <c:v>617.68978216374262</c:v>
                </c:pt>
                <c:pt idx="208">
                  <c:v>118.63819444444442</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66.43009649122807</c:v>
                </c:pt>
                <c:pt idx="224">
                  <c:v>305.80304970760227</c:v>
                </c:pt>
                <c:pt idx="225">
                  <c:v>762.44387573099414</c:v>
                </c:pt>
                <c:pt idx="226">
                  <c:v>1281.3891242690056</c:v>
                </c:pt>
                <c:pt idx="227">
                  <c:v>1660.3422149122805</c:v>
                </c:pt>
                <c:pt idx="228">
                  <c:v>1841.9921944444443</c:v>
                </c:pt>
                <c:pt idx="229">
                  <c:v>1927.5411345029236</c:v>
                </c:pt>
                <c:pt idx="230">
                  <c:v>1408.5958859649122</c:v>
                </c:pt>
                <c:pt idx="231">
                  <c:v>560.2165730994152</c:v>
                </c:pt>
                <c:pt idx="232">
                  <c:v>115.49334795321634</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112.71312134502924</c:v>
                </c:pt>
                <c:pt idx="248">
                  <c:v>1046.3004546783623</c:v>
                </c:pt>
                <c:pt idx="249">
                  <c:v>2554.2771359649123</c:v>
                </c:pt>
                <c:pt idx="250">
                  <c:v>3538.0215804093559</c:v>
                </c:pt>
                <c:pt idx="251">
                  <c:v>3380.0044385964907</c:v>
                </c:pt>
                <c:pt idx="252">
                  <c:v>3084.1372807017538</c:v>
                </c:pt>
                <c:pt idx="253">
                  <c:v>2290.4746505847947</c:v>
                </c:pt>
                <c:pt idx="254">
                  <c:v>1407.5476038011693</c:v>
                </c:pt>
                <c:pt idx="255">
                  <c:v>527.67424853801162</c:v>
                </c:pt>
                <c:pt idx="256">
                  <c:v>199.28846637426898</c:v>
                </c:pt>
                <c:pt idx="257">
                  <c:v>0</c:v>
                </c:pt>
                <c:pt idx="258">
                  <c:v>0</c:v>
                </c:pt>
                <c:pt idx="259">
                  <c:v>0</c:v>
                </c:pt>
                <c:pt idx="260">
                  <c:v>0</c:v>
                </c:pt>
                <c:pt idx="261">
                  <c:v>0</c:v>
                </c:pt>
                <c:pt idx="262">
                  <c:v>0</c:v>
                </c:pt>
                <c:pt idx="263">
                  <c:v>0</c:v>
                </c:pt>
              </c:numCache>
            </c:numRef>
          </c:val>
          <c:extLst>
            <c:ext xmlns:c16="http://schemas.microsoft.com/office/drawing/2014/chart" uri="{C3380CC4-5D6E-409C-BE32-E72D297353CC}">
              <c16:uniqueId val="{00000004-C299-4B1C-9E49-0409C5AB0142}"/>
            </c:ext>
          </c:extLst>
        </c:ser>
        <c:dLbls>
          <c:showLegendKey val="0"/>
          <c:showVal val="0"/>
          <c:showCatName val="0"/>
          <c:showSerName val="0"/>
          <c:showPercent val="0"/>
          <c:showBubbleSize val="0"/>
        </c:dLbls>
        <c:axId val="1793594831"/>
        <c:axId val="1793577071"/>
      </c:areaChart>
      <c:lineChart>
        <c:grouping val="standard"/>
        <c:varyColors val="0"/>
        <c:ser>
          <c:idx val="0"/>
          <c:order val="0"/>
          <c:tx>
            <c:strRef>
              <c:f>Figure!$D$486</c:f>
              <c:strCache>
                <c:ptCount val="1"/>
                <c:pt idx="0">
                  <c:v>Demand</c:v>
                </c:pt>
              </c:strCache>
            </c:strRef>
          </c:tx>
          <c:spPr>
            <a:ln w="28575" cap="rnd">
              <a:solidFill>
                <a:srgbClr val="FF0000"/>
              </a:solidFill>
              <a:round/>
            </a:ln>
            <a:effectLst/>
          </c:spPr>
          <c:marker>
            <c:symbol val="none"/>
          </c:marker>
          <c:cat>
            <c:numRef>
              <c:f>Figure!$K$487:$K$750</c:f>
              <c:numCache>
                <c:formatCode>General</c:formatCode>
                <c:ptCount val="26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1</c:v>
                </c:pt>
                <c:pt idx="25">
                  <c:v>2</c:v>
                </c:pt>
                <c:pt idx="26">
                  <c:v>3</c:v>
                </c:pt>
                <c:pt idx="27">
                  <c:v>4</c:v>
                </c:pt>
                <c:pt idx="28">
                  <c:v>5</c:v>
                </c:pt>
                <c:pt idx="29">
                  <c:v>6</c:v>
                </c:pt>
                <c:pt idx="30">
                  <c:v>7</c:v>
                </c:pt>
                <c:pt idx="31">
                  <c:v>8</c:v>
                </c:pt>
                <c:pt idx="32">
                  <c:v>9</c:v>
                </c:pt>
                <c:pt idx="33">
                  <c:v>10</c:v>
                </c:pt>
                <c:pt idx="34">
                  <c:v>11</c:v>
                </c:pt>
                <c:pt idx="35">
                  <c:v>12</c:v>
                </c:pt>
                <c:pt idx="36">
                  <c:v>13</c:v>
                </c:pt>
                <c:pt idx="37">
                  <c:v>14</c:v>
                </c:pt>
                <c:pt idx="38">
                  <c:v>15</c:v>
                </c:pt>
                <c:pt idx="39">
                  <c:v>16</c:v>
                </c:pt>
                <c:pt idx="40">
                  <c:v>17</c:v>
                </c:pt>
                <c:pt idx="41">
                  <c:v>18</c:v>
                </c:pt>
                <c:pt idx="42">
                  <c:v>19</c:v>
                </c:pt>
                <c:pt idx="43">
                  <c:v>20</c:v>
                </c:pt>
                <c:pt idx="44">
                  <c:v>21</c:v>
                </c:pt>
                <c:pt idx="45">
                  <c:v>22</c:v>
                </c:pt>
                <c:pt idx="46">
                  <c:v>23</c:v>
                </c:pt>
                <c:pt idx="47">
                  <c:v>24</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1</c:v>
                </c:pt>
                <c:pt idx="73">
                  <c:v>2</c:v>
                </c:pt>
                <c:pt idx="74">
                  <c:v>3</c:v>
                </c:pt>
                <c:pt idx="75">
                  <c:v>4</c:v>
                </c:pt>
                <c:pt idx="76">
                  <c:v>5</c:v>
                </c:pt>
                <c:pt idx="77">
                  <c:v>6</c:v>
                </c:pt>
                <c:pt idx="78">
                  <c:v>7</c:v>
                </c:pt>
                <c:pt idx="79">
                  <c:v>8</c:v>
                </c:pt>
                <c:pt idx="80">
                  <c:v>9</c:v>
                </c:pt>
                <c:pt idx="81">
                  <c:v>10</c:v>
                </c:pt>
                <c:pt idx="82">
                  <c:v>11</c:v>
                </c:pt>
                <c:pt idx="83">
                  <c:v>12</c:v>
                </c:pt>
                <c:pt idx="84">
                  <c:v>13</c:v>
                </c:pt>
                <c:pt idx="85">
                  <c:v>14</c:v>
                </c:pt>
                <c:pt idx="86">
                  <c:v>15</c:v>
                </c:pt>
                <c:pt idx="87">
                  <c:v>16</c:v>
                </c:pt>
                <c:pt idx="88">
                  <c:v>17</c:v>
                </c:pt>
                <c:pt idx="89">
                  <c:v>18</c:v>
                </c:pt>
                <c:pt idx="90">
                  <c:v>19</c:v>
                </c:pt>
                <c:pt idx="91">
                  <c:v>20</c:v>
                </c:pt>
                <c:pt idx="92">
                  <c:v>21</c:v>
                </c:pt>
                <c:pt idx="93">
                  <c:v>22</c:v>
                </c:pt>
                <c:pt idx="94">
                  <c:v>23</c:v>
                </c:pt>
                <c:pt idx="95">
                  <c:v>24</c:v>
                </c:pt>
                <c:pt idx="96">
                  <c:v>1</c:v>
                </c:pt>
                <c:pt idx="97">
                  <c:v>2</c:v>
                </c:pt>
                <c:pt idx="98">
                  <c:v>3</c:v>
                </c:pt>
                <c:pt idx="99">
                  <c:v>4</c:v>
                </c:pt>
                <c:pt idx="100">
                  <c:v>5</c:v>
                </c:pt>
                <c:pt idx="101">
                  <c:v>6</c:v>
                </c:pt>
                <c:pt idx="102">
                  <c:v>7</c:v>
                </c:pt>
                <c:pt idx="103">
                  <c:v>8</c:v>
                </c:pt>
                <c:pt idx="104">
                  <c:v>9</c:v>
                </c:pt>
                <c:pt idx="105">
                  <c:v>10</c:v>
                </c:pt>
                <c:pt idx="106">
                  <c:v>11</c:v>
                </c:pt>
                <c:pt idx="107">
                  <c:v>12</c:v>
                </c:pt>
                <c:pt idx="108">
                  <c:v>13</c:v>
                </c:pt>
                <c:pt idx="109">
                  <c:v>14</c:v>
                </c:pt>
                <c:pt idx="110">
                  <c:v>15</c:v>
                </c:pt>
                <c:pt idx="111">
                  <c:v>16</c:v>
                </c:pt>
                <c:pt idx="112">
                  <c:v>17</c:v>
                </c:pt>
                <c:pt idx="113">
                  <c:v>18</c:v>
                </c:pt>
                <c:pt idx="114">
                  <c:v>19</c:v>
                </c:pt>
                <c:pt idx="115">
                  <c:v>20</c:v>
                </c:pt>
                <c:pt idx="116">
                  <c:v>21</c:v>
                </c:pt>
                <c:pt idx="117">
                  <c:v>22</c:v>
                </c:pt>
                <c:pt idx="118">
                  <c:v>23</c:v>
                </c:pt>
                <c:pt idx="119">
                  <c:v>24</c:v>
                </c:pt>
                <c:pt idx="120">
                  <c:v>1</c:v>
                </c:pt>
                <c:pt idx="121">
                  <c:v>2</c:v>
                </c:pt>
                <c:pt idx="122">
                  <c:v>3</c:v>
                </c:pt>
                <c:pt idx="123">
                  <c:v>4</c:v>
                </c:pt>
                <c:pt idx="124">
                  <c:v>5</c:v>
                </c:pt>
                <c:pt idx="125">
                  <c:v>6</c:v>
                </c:pt>
                <c:pt idx="126">
                  <c:v>7</c:v>
                </c:pt>
                <c:pt idx="127">
                  <c:v>8</c:v>
                </c:pt>
                <c:pt idx="128">
                  <c:v>9</c:v>
                </c:pt>
                <c:pt idx="129">
                  <c:v>10</c:v>
                </c:pt>
                <c:pt idx="130">
                  <c:v>11</c:v>
                </c:pt>
                <c:pt idx="131">
                  <c:v>12</c:v>
                </c:pt>
                <c:pt idx="132">
                  <c:v>13</c:v>
                </c:pt>
                <c:pt idx="133">
                  <c:v>14</c:v>
                </c:pt>
                <c:pt idx="134">
                  <c:v>15</c:v>
                </c:pt>
                <c:pt idx="135">
                  <c:v>16</c:v>
                </c:pt>
                <c:pt idx="136">
                  <c:v>17</c:v>
                </c:pt>
                <c:pt idx="137">
                  <c:v>18</c:v>
                </c:pt>
                <c:pt idx="138">
                  <c:v>19</c:v>
                </c:pt>
                <c:pt idx="139">
                  <c:v>20</c:v>
                </c:pt>
                <c:pt idx="140">
                  <c:v>21</c:v>
                </c:pt>
                <c:pt idx="141">
                  <c:v>22</c:v>
                </c:pt>
                <c:pt idx="142">
                  <c:v>23</c:v>
                </c:pt>
                <c:pt idx="143">
                  <c:v>24</c:v>
                </c:pt>
                <c:pt idx="144">
                  <c:v>1</c:v>
                </c:pt>
                <c:pt idx="145">
                  <c:v>2</c:v>
                </c:pt>
                <c:pt idx="146">
                  <c:v>3</c:v>
                </c:pt>
                <c:pt idx="147">
                  <c:v>4</c:v>
                </c:pt>
                <c:pt idx="148">
                  <c:v>5</c:v>
                </c:pt>
                <c:pt idx="149">
                  <c:v>6</c:v>
                </c:pt>
                <c:pt idx="150">
                  <c:v>7</c:v>
                </c:pt>
                <c:pt idx="151">
                  <c:v>8</c:v>
                </c:pt>
                <c:pt idx="152">
                  <c:v>9</c:v>
                </c:pt>
                <c:pt idx="153">
                  <c:v>10</c:v>
                </c:pt>
                <c:pt idx="154">
                  <c:v>11</c:v>
                </c:pt>
                <c:pt idx="155">
                  <c:v>12</c:v>
                </c:pt>
                <c:pt idx="156">
                  <c:v>13</c:v>
                </c:pt>
                <c:pt idx="157">
                  <c:v>14</c:v>
                </c:pt>
                <c:pt idx="158">
                  <c:v>15</c:v>
                </c:pt>
                <c:pt idx="159">
                  <c:v>16</c:v>
                </c:pt>
                <c:pt idx="160">
                  <c:v>17</c:v>
                </c:pt>
                <c:pt idx="161">
                  <c:v>18</c:v>
                </c:pt>
                <c:pt idx="162">
                  <c:v>19</c:v>
                </c:pt>
                <c:pt idx="163">
                  <c:v>20</c:v>
                </c:pt>
                <c:pt idx="164">
                  <c:v>21</c:v>
                </c:pt>
                <c:pt idx="165">
                  <c:v>22</c:v>
                </c:pt>
                <c:pt idx="166">
                  <c:v>23</c:v>
                </c:pt>
                <c:pt idx="167">
                  <c:v>24</c:v>
                </c:pt>
                <c:pt idx="168">
                  <c:v>1</c:v>
                </c:pt>
                <c:pt idx="169">
                  <c:v>2</c:v>
                </c:pt>
                <c:pt idx="170">
                  <c:v>3</c:v>
                </c:pt>
                <c:pt idx="171">
                  <c:v>4</c:v>
                </c:pt>
                <c:pt idx="172">
                  <c:v>5</c:v>
                </c:pt>
                <c:pt idx="173">
                  <c:v>6</c:v>
                </c:pt>
                <c:pt idx="174">
                  <c:v>7</c:v>
                </c:pt>
                <c:pt idx="175">
                  <c:v>8</c:v>
                </c:pt>
                <c:pt idx="176">
                  <c:v>9</c:v>
                </c:pt>
                <c:pt idx="177">
                  <c:v>10</c:v>
                </c:pt>
                <c:pt idx="178">
                  <c:v>11</c:v>
                </c:pt>
                <c:pt idx="179">
                  <c:v>12</c:v>
                </c:pt>
                <c:pt idx="180">
                  <c:v>13</c:v>
                </c:pt>
                <c:pt idx="181">
                  <c:v>14</c:v>
                </c:pt>
                <c:pt idx="182">
                  <c:v>15</c:v>
                </c:pt>
                <c:pt idx="183">
                  <c:v>16</c:v>
                </c:pt>
                <c:pt idx="184">
                  <c:v>17</c:v>
                </c:pt>
                <c:pt idx="185">
                  <c:v>18</c:v>
                </c:pt>
                <c:pt idx="186">
                  <c:v>19</c:v>
                </c:pt>
                <c:pt idx="187">
                  <c:v>20</c:v>
                </c:pt>
                <c:pt idx="188">
                  <c:v>21</c:v>
                </c:pt>
                <c:pt idx="189">
                  <c:v>22</c:v>
                </c:pt>
                <c:pt idx="190">
                  <c:v>23</c:v>
                </c:pt>
                <c:pt idx="191">
                  <c:v>24</c:v>
                </c:pt>
                <c:pt idx="192">
                  <c:v>1</c:v>
                </c:pt>
                <c:pt idx="193">
                  <c:v>2</c:v>
                </c:pt>
                <c:pt idx="194">
                  <c:v>3</c:v>
                </c:pt>
                <c:pt idx="195">
                  <c:v>4</c:v>
                </c:pt>
                <c:pt idx="196">
                  <c:v>5</c:v>
                </c:pt>
                <c:pt idx="197">
                  <c:v>6</c:v>
                </c:pt>
                <c:pt idx="198">
                  <c:v>7</c:v>
                </c:pt>
                <c:pt idx="199">
                  <c:v>8</c:v>
                </c:pt>
                <c:pt idx="200">
                  <c:v>9</c:v>
                </c:pt>
                <c:pt idx="201">
                  <c:v>10</c:v>
                </c:pt>
                <c:pt idx="202">
                  <c:v>11</c:v>
                </c:pt>
                <c:pt idx="203">
                  <c:v>12</c:v>
                </c:pt>
                <c:pt idx="204">
                  <c:v>13</c:v>
                </c:pt>
                <c:pt idx="205">
                  <c:v>14</c:v>
                </c:pt>
                <c:pt idx="206">
                  <c:v>15</c:v>
                </c:pt>
                <c:pt idx="207">
                  <c:v>16</c:v>
                </c:pt>
                <c:pt idx="208">
                  <c:v>17</c:v>
                </c:pt>
                <c:pt idx="209">
                  <c:v>18</c:v>
                </c:pt>
                <c:pt idx="210">
                  <c:v>19</c:v>
                </c:pt>
                <c:pt idx="211">
                  <c:v>20</c:v>
                </c:pt>
                <c:pt idx="212">
                  <c:v>21</c:v>
                </c:pt>
                <c:pt idx="213">
                  <c:v>22</c:v>
                </c:pt>
                <c:pt idx="214">
                  <c:v>23</c:v>
                </c:pt>
                <c:pt idx="215">
                  <c:v>24</c:v>
                </c:pt>
                <c:pt idx="216">
                  <c:v>1</c:v>
                </c:pt>
                <c:pt idx="217">
                  <c:v>2</c:v>
                </c:pt>
                <c:pt idx="218">
                  <c:v>3</c:v>
                </c:pt>
                <c:pt idx="219">
                  <c:v>4</c:v>
                </c:pt>
                <c:pt idx="220">
                  <c:v>5</c:v>
                </c:pt>
                <c:pt idx="221">
                  <c:v>6</c:v>
                </c:pt>
                <c:pt idx="222">
                  <c:v>7</c:v>
                </c:pt>
                <c:pt idx="223">
                  <c:v>8</c:v>
                </c:pt>
                <c:pt idx="224">
                  <c:v>9</c:v>
                </c:pt>
                <c:pt idx="225">
                  <c:v>10</c:v>
                </c:pt>
                <c:pt idx="226">
                  <c:v>11</c:v>
                </c:pt>
                <c:pt idx="227">
                  <c:v>12</c:v>
                </c:pt>
                <c:pt idx="228">
                  <c:v>13</c:v>
                </c:pt>
                <c:pt idx="229">
                  <c:v>14</c:v>
                </c:pt>
                <c:pt idx="230">
                  <c:v>15</c:v>
                </c:pt>
                <c:pt idx="231">
                  <c:v>16</c:v>
                </c:pt>
                <c:pt idx="232">
                  <c:v>17</c:v>
                </c:pt>
                <c:pt idx="233">
                  <c:v>18</c:v>
                </c:pt>
                <c:pt idx="234">
                  <c:v>19</c:v>
                </c:pt>
                <c:pt idx="235">
                  <c:v>20</c:v>
                </c:pt>
                <c:pt idx="236">
                  <c:v>21</c:v>
                </c:pt>
                <c:pt idx="237">
                  <c:v>22</c:v>
                </c:pt>
                <c:pt idx="238">
                  <c:v>23</c:v>
                </c:pt>
                <c:pt idx="239">
                  <c:v>24</c:v>
                </c:pt>
                <c:pt idx="240">
                  <c:v>1</c:v>
                </c:pt>
                <c:pt idx="241">
                  <c:v>2</c:v>
                </c:pt>
                <c:pt idx="242">
                  <c:v>3</c:v>
                </c:pt>
                <c:pt idx="243">
                  <c:v>4</c:v>
                </c:pt>
                <c:pt idx="244">
                  <c:v>5</c:v>
                </c:pt>
                <c:pt idx="245">
                  <c:v>6</c:v>
                </c:pt>
                <c:pt idx="246">
                  <c:v>7</c:v>
                </c:pt>
                <c:pt idx="247">
                  <c:v>8</c:v>
                </c:pt>
                <c:pt idx="248">
                  <c:v>9</c:v>
                </c:pt>
                <c:pt idx="249">
                  <c:v>10</c:v>
                </c:pt>
                <c:pt idx="250">
                  <c:v>11</c:v>
                </c:pt>
                <c:pt idx="251">
                  <c:v>12</c:v>
                </c:pt>
                <c:pt idx="252">
                  <c:v>13</c:v>
                </c:pt>
                <c:pt idx="253">
                  <c:v>14</c:v>
                </c:pt>
                <c:pt idx="254">
                  <c:v>15</c:v>
                </c:pt>
                <c:pt idx="255">
                  <c:v>16</c:v>
                </c:pt>
                <c:pt idx="256">
                  <c:v>17</c:v>
                </c:pt>
                <c:pt idx="257">
                  <c:v>18</c:v>
                </c:pt>
                <c:pt idx="258">
                  <c:v>19</c:v>
                </c:pt>
                <c:pt idx="259">
                  <c:v>20</c:v>
                </c:pt>
                <c:pt idx="260">
                  <c:v>21</c:v>
                </c:pt>
                <c:pt idx="261">
                  <c:v>22</c:v>
                </c:pt>
                <c:pt idx="262">
                  <c:v>23</c:v>
                </c:pt>
                <c:pt idx="263">
                  <c:v>24</c:v>
                </c:pt>
              </c:numCache>
            </c:numRef>
          </c:cat>
          <c:val>
            <c:numRef>
              <c:f>Figure!$D$487:$D$750</c:f>
              <c:numCache>
                <c:formatCode>#,##0</c:formatCode>
                <c:ptCount val="264"/>
                <c:pt idx="0">
                  <c:v>21438.684194711539</c:v>
                </c:pt>
                <c:pt idx="1">
                  <c:v>21371.605088942306</c:v>
                </c:pt>
                <c:pt idx="2">
                  <c:v>20946.606905048076</c:v>
                </c:pt>
                <c:pt idx="3">
                  <c:v>20973.713953124996</c:v>
                </c:pt>
                <c:pt idx="4">
                  <c:v>21375.048581730767</c:v>
                </c:pt>
                <c:pt idx="5">
                  <c:v>21604.391346153847</c:v>
                </c:pt>
                <c:pt idx="6">
                  <c:v>23569.103149038463</c:v>
                </c:pt>
                <c:pt idx="7">
                  <c:v>24834.498180288461</c:v>
                </c:pt>
                <c:pt idx="8">
                  <c:v>25376.407164663458</c:v>
                </c:pt>
                <c:pt idx="9">
                  <c:v>26127.30724639423</c:v>
                </c:pt>
                <c:pt idx="10">
                  <c:v>26841.001936298075</c:v>
                </c:pt>
                <c:pt idx="11">
                  <c:v>27343.493408653845</c:v>
                </c:pt>
                <c:pt idx="12">
                  <c:v>27387.783798076918</c:v>
                </c:pt>
                <c:pt idx="13">
                  <c:v>27414.501796875</c:v>
                </c:pt>
                <c:pt idx="14">
                  <c:v>27222.300993990379</c:v>
                </c:pt>
                <c:pt idx="15">
                  <c:v>26790.346724759616</c:v>
                </c:pt>
                <c:pt idx="16">
                  <c:v>26755.316050480771</c:v>
                </c:pt>
                <c:pt idx="17">
                  <c:v>26644.526326923075</c:v>
                </c:pt>
                <c:pt idx="18">
                  <c:v>26501.440794471153</c:v>
                </c:pt>
                <c:pt idx="19">
                  <c:v>26177.655402644228</c:v>
                </c:pt>
                <c:pt idx="20">
                  <c:v>25350.635295673073</c:v>
                </c:pt>
                <c:pt idx="21">
                  <c:v>24531.934248798076</c:v>
                </c:pt>
                <c:pt idx="22">
                  <c:v>23605.704320913457</c:v>
                </c:pt>
                <c:pt idx="23">
                  <c:v>22627.86307091346</c:v>
                </c:pt>
                <c:pt idx="24">
                  <c:v>20770.441419471153</c:v>
                </c:pt>
                <c:pt idx="25">
                  <c:v>20100.112240384613</c:v>
                </c:pt>
                <c:pt idx="26">
                  <c:v>19777.151141826922</c:v>
                </c:pt>
                <c:pt idx="27">
                  <c:v>19087.652578125002</c:v>
                </c:pt>
                <c:pt idx="28">
                  <c:v>19182.714266826923</c:v>
                </c:pt>
                <c:pt idx="29">
                  <c:v>19725.916447115382</c:v>
                </c:pt>
                <c:pt idx="30">
                  <c:v>20548.480673076923</c:v>
                </c:pt>
                <c:pt idx="31">
                  <c:v>20960.178215144231</c:v>
                </c:pt>
                <c:pt idx="32">
                  <c:v>21542.10762620192</c:v>
                </c:pt>
                <c:pt idx="33">
                  <c:v>23146.010420673072</c:v>
                </c:pt>
                <c:pt idx="34">
                  <c:v>23556.502272836537</c:v>
                </c:pt>
                <c:pt idx="35">
                  <c:v>24195.000439903844</c:v>
                </c:pt>
                <c:pt idx="36">
                  <c:v>23651.428700721153</c:v>
                </c:pt>
                <c:pt idx="37">
                  <c:v>23363.108252403843</c:v>
                </c:pt>
                <c:pt idx="38">
                  <c:v>22382.76716225961</c:v>
                </c:pt>
                <c:pt idx="39">
                  <c:v>22238.538245192307</c:v>
                </c:pt>
                <c:pt idx="40">
                  <c:v>22697.478094951923</c:v>
                </c:pt>
                <c:pt idx="41">
                  <c:v>23491.48992788461</c:v>
                </c:pt>
                <c:pt idx="42">
                  <c:v>23443.724753605769</c:v>
                </c:pt>
                <c:pt idx="43">
                  <c:v>23426.574199519229</c:v>
                </c:pt>
                <c:pt idx="44">
                  <c:v>22909.278709134614</c:v>
                </c:pt>
                <c:pt idx="45">
                  <c:v>22026.768763221149</c:v>
                </c:pt>
                <c:pt idx="46">
                  <c:v>21520.168649038456</c:v>
                </c:pt>
                <c:pt idx="47">
                  <c:v>21070.536051682691</c:v>
                </c:pt>
                <c:pt idx="48">
                  <c:v>19704.352258413459</c:v>
                </c:pt>
                <c:pt idx="49">
                  <c:v>19195.029411057691</c:v>
                </c:pt>
                <c:pt idx="50">
                  <c:v>19406.387319711539</c:v>
                </c:pt>
                <c:pt idx="51">
                  <c:v>19281.04530168269</c:v>
                </c:pt>
                <c:pt idx="52">
                  <c:v>20083.696424278849</c:v>
                </c:pt>
                <c:pt idx="53">
                  <c:v>20595.951936298075</c:v>
                </c:pt>
                <c:pt idx="54">
                  <c:v>24245.123912259616</c:v>
                </c:pt>
                <c:pt idx="55">
                  <c:v>26707.874860576921</c:v>
                </c:pt>
                <c:pt idx="56">
                  <c:v>27929.082331730766</c:v>
                </c:pt>
                <c:pt idx="57">
                  <c:v>29103.610420673071</c:v>
                </c:pt>
                <c:pt idx="58">
                  <c:v>29334.000120192304</c:v>
                </c:pt>
                <c:pt idx="59">
                  <c:v>29647.00451201923</c:v>
                </c:pt>
                <c:pt idx="60">
                  <c:v>29710.652097355767</c:v>
                </c:pt>
                <c:pt idx="61">
                  <c:v>29844.721713942308</c:v>
                </c:pt>
                <c:pt idx="62">
                  <c:v>29220.626543269231</c:v>
                </c:pt>
                <c:pt idx="63">
                  <c:v>28832.732200721151</c:v>
                </c:pt>
                <c:pt idx="64">
                  <c:v>29060.945632211537</c:v>
                </c:pt>
                <c:pt idx="65">
                  <c:v>28984.580022836537</c:v>
                </c:pt>
                <c:pt idx="66">
                  <c:v>28646.996574519228</c:v>
                </c:pt>
                <c:pt idx="67">
                  <c:v>28562.564007211535</c:v>
                </c:pt>
                <c:pt idx="68">
                  <c:v>27903.920606971151</c:v>
                </c:pt>
                <c:pt idx="69">
                  <c:v>26165.854602163461</c:v>
                </c:pt>
                <c:pt idx="70">
                  <c:v>24209.390889423077</c:v>
                </c:pt>
                <c:pt idx="71">
                  <c:v>22499.62855889423</c:v>
                </c:pt>
                <c:pt idx="72">
                  <c:v>21164.31107091346</c:v>
                </c:pt>
                <c:pt idx="73">
                  <c:v>20847.550504807692</c:v>
                </c:pt>
                <c:pt idx="74">
                  <c:v>20470.21074639423</c:v>
                </c:pt>
                <c:pt idx="75">
                  <c:v>20468.780758413461</c:v>
                </c:pt>
                <c:pt idx="76">
                  <c:v>20797.796484374998</c:v>
                </c:pt>
                <c:pt idx="77">
                  <c:v>21194.372090144228</c:v>
                </c:pt>
                <c:pt idx="78">
                  <c:v>24742.980739182687</c:v>
                </c:pt>
                <c:pt idx="79">
                  <c:v>27505.536161057691</c:v>
                </c:pt>
                <c:pt idx="80">
                  <c:v>28574.909265625</c:v>
                </c:pt>
                <c:pt idx="81">
                  <c:v>29008.170768028845</c:v>
                </c:pt>
                <c:pt idx="82">
                  <c:v>29136.057915865385</c:v>
                </c:pt>
                <c:pt idx="83">
                  <c:v>29546.701742788457</c:v>
                </c:pt>
                <c:pt idx="84">
                  <c:v>29682.197855769231</c:v>
                </c:pt>
                <c:pt idx="85">
                  <c:v>29661.612513221153</c:v>
                </c:pt>
                <c:pt idx="86">
                  <c:v>29232.597265625001</c:v>
                </c:pt>
                <c:pt idx="87">
                  <c:v>28834.298298076923</c:v>
                </c:pt>
                <c:pt idx="88">
                  <c:v>29216.836171874998</c:v>
                </c:pt>
                <c:pt idx="89">
                  <c:v>29369.333353365382</c:v>
                </c:pt>
                <c:pt idx="90">
                  <c:v>29042.64386418269</c:v>
                </c:pt>
                <c:pt idx="91">
                  <c:v>28828.130168269232</c:v>
                </c:pt>
                <c:pt idx="92">
                  <c:v>28110.657115384613</c:v>
                </c:pt>
                <c:pt idx="93">
                  <c:v>26438.652247596154</c:v>
                </c:pt>
                <c:pt idx="94">
                  <c:v>24466.646213942309</c:v>
                </c:pt>
                <c:pt idx="95">
                  <c:v>23101.679681490383</c:v>
                </c:pt>
                <c:pt idx="96">
                  <c:v>21203.386983173074</c:v>
                </c:pt>
                <c:pt idx="97">
                  <c:v>20675.868659855765</c:v>
                </c:pt>
                <c:pt idx="98">
                  <c:v>20245.152493990383</c:v>
                </c:pt>
                <c:pt idx="99">
                  <c:v>20177.334237980765</c:v>
                </c:pt>
                <c:pt idx="100">
                  <c:v>20467.213786057691</c:v>
                </c:pt>
                <c:pt idx="101">
                  <c:v>21212.948768028844</c:v>
                </c:pt>
                <c:pt idx="102">
                  <c:v>25227.595372596152</c:v>
                </c:pt>
                <c:pt idx="103">
                  <c:v>27436.798227163457</c:v>
                </c:pt>
                <c:pt idx="104">
                  <c:v>28791.719902644232</c:v>
                </c:pt>
                <c:pt idx="105">
                  <c:v>29411.662974759616</c:v>
                </c:pt>
                <c:pt idx="106">
                  <c:v>29624.778316105771</c:v>
                </c:pt>
                <c:pt idx="107">
                  <c:v>30049.998081730766</c:v>
                </c:pt>
                <c:pt idx="108">
                  <c:v>30127.176693509613</c:v>
                </c:pt>
                <c:pt idx="109">
                  <c:v>29571.568670673074</c:v>
                </c:pt>
                <c:pt idx="110">
                  <c:v>29193.586532451922</c:v>
                </c:pt>
                <c:pt idx="111">
                  <c:v>28969.180112980768</c:v>
                </c:pt>
                <c:pt idx="112">
                  <c:v>29274.828655048073</c:v>
                </c:pt>
                <c:pt idx="113">
                  <c:v>29503.406719951923</c:v>
                </c:pt>
                <c:pt idx="114">
                  <c:v>28946.958052884613</c:v>
                </c:pt>
                <c:pt idx="115">
                  <c:v>28517.304135817307</c:v>
                </c:pt>
                <c:pt idx="116">
                  <c:v>27300.794831730771</c:v>
                </c:pt>
                <c:pt idx="117">
                  <c:v>26081.933396634613</c:v>
                </c:pt>
                <c:pt idx="118">
                  <c:v>23991.850731971153</c:v>
                </c:pt>
                <c:pt idx="119">
                  <c:v>22542.71311418269</c:v>
                </c:pt>
                <c:pt idx="120">
                  <c:v>21341.712710336538</c:v>
                </c:pt>
                <c:pt idx="121">
                  <c:v>21116.096864182691</c:v>
                </c:pt>
                <c:pt idx="122">
                  <c:v>20585.966957932691</c:v>
                </c:pt>
                <c:pt idx="123">
                  <c:v>20668.504687500001</c:v>
                </c:pt>
                <c:pt idx="124">
                  <c:v>20952.655108173079</c:v>
                </c:pt>
                <c:pt idx="125">
                  <c:v>21833.939807692306</c:v>
                </c:pt>
                <c:pt idx="126">
                  <c:v>24921.612600961536</c:v>
                </c:pt>
                <c:pt idx="127">
                  <c:v>27509.141599759616</c:v>
                </c:pt>
                <c:pt idx="128">
                  <c:v>28849.832391826923</c:v>
                </c:pt>
                <c:pt idx="129">
                  <c:v>29485.384590144233</c:v>
                </c:pt>
                <c:pt idx="130">
                  <c:v>29619.517127403844</c:v>
                </c:pt>
                <c:pt idx="131">
                  <c:v>29900.068520432691</c:v>
                </c:pt>
                <c:pt idx="132">
                  <c:v>28780.140665865383</c:v>
                </c:pt>
                <c:pt idx="133">
                  <c:v>28749.155793269227</c:v>
                </c:pt>
                <c:pt idx="134">
                  <c:v>27823.500221153845</c:v>
                </c:pt>
                <c:pt idx="135">
                  <c:v>27592.62755889423</c:v>
                </c:pt>
                <c:pt idx="136">
                  <c:v>28075.255810096154</c:v>
                </c:pt>
                <c:pt idx="137">
                  <c:v>28345.902689903844</c:v>
                </c:pt>
                <c:pt idx="138">
                  <c:v>27953.80529326923</c:v>
                </c:pt>
                <c:pt idx="139">
                  <c:v>27633.160287259612</c:v>
                </c:pt>
                <c:pt idx="140">
                  <c:v>26660.876433894227</c:v>
                </c:pt>
                <c:pt idx="141">
                  <c:v>24984.824969951922</c:v>
                </c:pt>
                <c:pt idx="142">
                  <c:v>23014.806284855767</c:v>
                </c:pt>
                <c:pt idx="143">
                  <c:v>21581.29460216346</c:v>
                </c:pt>
                <c:pt idx="144">
                  <c:v>20896.523491586537</c:v>
                </c:pt>
                <c:pt idx="145">
                  <c:v>21010.478365384613</c:v>
                </c:pt>
                <c:pt idx="146">
                  <c:v>20747.305810096153</c:v>
                </c:pt>
                <c:pt idx="147">
                  <c:v>20673.52899639423</c:v>
                </c:pt>
                <c:pt idx="148">
                  <c:v>21006.659729567305</c:v>
                </c:pt>
                <c:pt idx="149">
                  <c:v>21576.379170673077</c:v>
                </c:pt>
                <c:pt idx="150">
                  <c:v>24396.893905048073</c:v>
                </c:pt>
                <c:pt idx="151">
                  <c:v>27397.071568509615</c:v>
                </c:pt>
                <c:pt idx="152">
                  <c:v>28717.316575721154</c:v>
                </c:pt>
                <c:pt idx="153">
                  <c:v>29183.302564903843</c:v>
                </c:pt>
                <c:pt idx="154">
                  <c:v>29176.117837740381</c:v>
                </c:pt>
                <c:pt idx="155">
                  <c:v>29472.167217548074</c:v>
                </c:pt>
                <c:pt idx="156">
                  <c:v>29326.354891826923</c:v>
                </c:pt>
                <c:pt idx="157">
                  <c:v>28746.494640625002</c:v>
                </c:pt>
                <c:pt idx="158">
                  <c:v>28336.32195913461</c:v>
                </c:pt>
                <c:pt idx="159">
                  <c:v>28720.545883413462</c:v>
                </c:pt>
                <c:pt idx="160">
                  <c:v>28370.474212740381</c:v>
                </c:pt>
                <c:pt idx="161">
                  <c:v>29073.773317307692</c:v>
                </c:pt>
                <c:pt idx="162">
                  <c:v>28754.762030048074</c:v>
                </c:pt>
                <c:pt idx="163">
                  <c:v>28509.418018028842</c:v>
                </c:pt>
                <c:pt idx="164">
                  <c:v>27548.209609375001</c:v>
                </c:pt>
                <c:pt idx="165">
                  <c:v>25978.228189903846</c:v>
                </c:pt>
                <c:pt idx="166">
                  <c:v>23788.078985576922</c:v>
                </c:pt>
                <c:pt idx="167">
                  <c:v>22240.842883413457</c:v>
                </c:pt>
                <c:pt idx="168">
                  <c:v>20538.535076923079</c:v>
                </c:pt>
                <c:pt idx="169">
                  <c:v>20545.426105769227</c:v>
                </c:pt>
                <c:pt idx="170">
                  <c:v>20185.557020432687</c:v>
                </c:pt>
                <c:pt idx="171">
                  <c:v>19880.138311298073</c:v>
                </c:pt>
                <c:pt idx="172">
                  <c:v>19587.711609375001</c:v>
                </c:pt>
                <c:pt idx="173">
                  <c:v>19160.822336538462</c:v>
                </c:pt>
                <c:pt idx="174">
                  <c:v>20237.097439903846</c:v>
                </c:pt>
                <c:pt idx="175">
                  <c:v>20687.051873798075</c:v>
                </c:pt>
                <c:pt idx="176">
                  <c:v>22209.252799278845</c:v>
                </c:pt>
                <c:pt idx="177">
                  <c:v>23469.028760817302</c:v>
                </c:pt>
                <c:pt idx="178">
                  <c:v>23966.555629807692</c:v>
                </c:pt>
                <c:pt idx="179">
                  <c:v>23925.635382211538</c:v>
                </c:pt>
                <c:pt idx="180">
                  <c:v>23854.084109374999</c:v>
                </c:pt>
                <c:pt idx="181">
                  <c:v>23591.173371394227</c:v>
                </c:pt>
                <c:pt idx="182">
                  <c:v>23265.096615384613</c:v>
                </c:pt>
                <c:pt idx="183">
                  <c:v>23012.121177884615</c:v>
                </c:pt>
                <c:pt idx="184">
                  <c:v>23095.006825721153</c:v>
                </c:pt>
                <c:pt idx="185">
                  <c:v>24104.871459134614</c:v>
                </c:pt>
                <c:pt idx="186">
                  <c:v>25000.538972355767</c:v>
                </c:pt>
                <c:pt idx="187">
                  <c:v>23728.635688701921</c:v>
                </c:pt>
                <c:pt idx="188">
                  <c:v>23362.215685096151</c:v>
                </c:pt>
                <c:pt idx="189">
                  <c:v>22750.00021033654</c:v>
                </c:pt>
                <c:pt idx="190">
                  <c:v>22733.845997596152</c:v>
                </c:pt>
                <c:pt idx="191">
                  <c:v>21607.760450721151</c:v>
                </c:pt>
                <c:pt idx="192">
                  <c:v>20096.551371394227</c:v>
                </c:pt>
                <c:pt idx="193">
                  <c:v>19859.222740384615</c:v>
                </c:pt>
                <c:pt idx="194">
                  <c:v>20176.073701923076</c:v>
                </c:pt>
                <c:pt idx="195">
                  <c:v>19686.278168269229</c:v>
                </c:pt>
                <c:pt idx="196">
                  <c:v>20129.396808894227</c:v>
                </c:pt>
                <c:pt idx="197">
                  <c:v>20095.935647836537</c:v>
                </c:pt>
                <c:pt idx="198">
                  <c:v>20558.019656249999</c:v>
                </c:pt>
                <c:pt idx="199">
                  <c:v>20953.606790865382</c:v>
                </c:pt>
                <c:pt idx="200">
                  <c:v>22713.276496394228</c:v>
                </c:pt>
                <c:pt idx="201">
                  <c:v>23831.983664663461</c:v>
                </c:pt>
                <c:pt idx="202">
                  <c:v>24561.989903846152</c:v>
                </c:pt>
                <c:pt idx="203">
                  <c:v>24633.05303485577</c:v>
                </c:pt>
                <c:pt idx="204">
                  <c:v>24059.511808894229</c:v>
                </c:pt>
                <c:pt idx="205">
                  <c:v>23730.677018028844</c:v>
                </c:pt>
                <c:pt idx="206">
                  <c:v>23591.797765625</c:v>
                </c:pt>
                <c:pt idx="207">
                  <c:v>23169.366165865384</c:v>
                </c:pt>
                <c:pt idx="208">
                  <c:v>23514.481394230766</c:v>
                </c:pt>
                <c:pt idx="209">
                  <c:v>24462.740524038461</c:v>
                </c:pt>
                <c:pt idx="210">
                  <c:v>24095.812188701922</c:v>
                </c:pt>
                <c:pt idx="211">
                  <c:v>23714.477584134616</c:v>
                </c:pt>
                <c:pt idx="212">
                  <c:v>23683.413081730767</c:v>
                </c:pt>
                <c:pt idx="213">
                  <c:v>22770.389807692307</c:v>
                </c:pt>
                <c:pt idx="214">
                  <c:v>21557.788034855766</c:v>
                </c:pt>
                <c:pt idx="215">
                  <c:v>20228.112068509618</c:v>
                </c:pt>
                <c:pt idx="216">
                  <c:v>20113.156484374998</c:v>
                </c:pt>
                <c:pt idx="217">
                  <c:v>19643.581224759615</c:v>
                </c:pt>
                <c:pt idx="218">
                  <c:v>19037.650816105772</c:v>
                </c:pt>
                <c:pt idx="219">
                  <c:v>19095.915468749998</c:v>
                </c:pt>
                <c:pt idx="220">
                  <c:v>19779.753709134613</c:v>
                </c:pt>
                <c:pt idx="221">
                  <c:v>21290.572036057692</c:v>
                </c:pt>
                <c:pt idx="222">
                  <c:v>24375.436302884616</c:v>
                </c:pt>
                <c:pt idx="223">
                  <c:v>26541.486407451917</c:v>
                </c:pt>
                <c:pt idx="224">
                  <c:v>28426.756730769226</c:v>
                </c:pt>
                <c:pt idx="225">
                  <c:v>29472.001832932692</c:v>
                </c:pt>
                <c:pt idx="226">
                  <c:v>29737.78966826923</c:v>
                </c:pt>
                <c:pt idx="227">
                  <c:v>30191.534328124999</c:v>
                </c:pt>
                <c:pt idx="228">
                  <c:v>30529.215168269231</c:v>
                </c:pt>
                <c:pt idx="229">
                  <c:v>30109.021874999995</c:v>
                </c:pt>
                <c:pt idx="230">
                  <c:v>28640.614887019226</c:v>
                </c:pt>
                <c:pt idx="231">
                  <c:v>28599.753346153844</c:v>
                </c:pt>
                <c:pt idx="232">
                  <c:v>28228.914056490383</c:v>
                </c:pt>
                <c:pt idx="233">
                  <c:v>28731.008522836535</c:v>
                </c:pt>
                <c:pt idx="234">
                  <c:v>28739.782951923073</c:v>
                </c:pt>
                <c:pt idx="235">
                  <c:v>28388.122390624998</c:v>
                </c:pt>
                <c:pt idx="236">
                  <c:v>27960.125805288459</c:v>
                </c:pt>
                <c:pt idx="237">
                  <c:v>26166.886953124998</c:v>
                </c:pt>
                <c:pt idx="238">
                  <c:v>24304.518189903843</c:v>
                </c:pt>
                <c:pt idx="239">
                  <c:v>22818.522139423076</c:v>
                </c:pt>
                <c:pt idx="240">
                  <c:v>22205.962480769231</c:v>
                </c:pt>
                <c:pt idx="241">
                  <c:v>21789.290728365384</c:v>
                </c:pt>
                <c:pt idx="242">
                  <c:v>21688.711822115383</c:v>
                </c:pt>
                <c:pt idx="243">
                  <c:v>21678.683677884615</c:v>
                </c:pt>
                <c:pt idx="244">
                  <c:v>22019.203919471154</c:v>
                </c:pt>
                <c:pt idx="245">
                  <c:v>23322.265919471152</c:v>
                </c:pt>
                <c:pt idx="246">
                  <c:v>25693.704135817305</c:v>
                </c:pt>
                <c:pt idx="247">
                  <c:v>26824.505048076921</c:v>
                </c:pt>
                <c:pt idx="248">
                  <c:v>27906.431960336537</c:v>
                </c:pt>
                <c:pt idx="249">
                  <c:v>28928.870222355767</c:v>
                </c:pt>
                <c:pt idx="250">
                  <c:v>28805.363105769229</c:v>
                </c:pt>
                <c:pt idx="251">
                  <c:v>28952.988491586537</c:v>
                </c:pt>
                <c:pt idx="252">
                  <c:v>28754.995055288458</c:v>
                </c:pt>
                <c:pt idx="253">
                  <c:v>28358.422530048076</c:v>
                </c:pt>
                <c:pt idx="254">
                  <c:v>27831.787781250001</c:v>
                </c:pt>
                <c:pt idx="255">
                  <c:v>27802.668269230766</c:v>
                </c:pt>
                <c:pt idx="256">
                  <c:v>27914.704249999999</c:v>
                </c:pt>
                <c:pt idx="257">
                  <c:v>28359.264758413457</c:v>
                </c:pt>
                <c:pt idx="258">
                  <c:v>27902.163846153846</c:v>
                </c:pt>
                <c:pt idx="259">
                  <c:v>27758.085546874998</c:v>
                </c:pt>
                <c:pt idx="260">
                  <c:v>27564.208989182691</c:v>
                </c:pt>
                <c:pt idx="261">
                  <c:v>26221.776822115382</c:v>
                </c:pt>
                <c:pt idx="262">
                  <c:v>24417.739843750001</c:v>
                </c:pt>
                <c:pt idx="263">
                  <c:v>22534.452979567308</c:v>
                </c:pt>
              </c:numCache>
            </c:numRef>
          </c:val>
          <c:smooth val="0"/>
          <c:extLst>
            <c:ext xmlns:c16="http://schemas.microsoft.com/office/drawing/2014/chart" uri="{C3380CC4-5D6E-409C-BE32-E72D297353CC}">
              <c16:uniqueId val="{00000005-C299-4B1C-9E49-0409C5AB0142}"/>
            </c:ext>
          </c:extLst>
        </c:ser>
        <c:dLbls>
          <c:showLegendKey val="0"/>
          <c:showVal val="0"/>
          <c:showCatName val="0"/>
          <c:showSerName val="0"/>
          <c:showPercent val="0"/>
          <c:showBubbleSize val="0"/>
        </c:dLbls>
        <c:marker val="1"/>
        <c:smooth val="0"/>
        <c:axId val="1793594831"/>
        <c:axId val="1793577071"/>
      </c:lineChart>
      <c:catAx>
        <c:axId val="179359483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Hours of the Dats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577071"/>
        <c:crosses val="autoZero"/>
        <c:auto val="1"/>
        <c:lblAlgn val="ctr"/>
        <c:lblOffset val="100"/>
        <c:noMultiLvlLbl val="0"/>
      </c:catAx>
      <c:valAx>
        <c:axId val="1793577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Power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594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400" b="0" i="0" u="none" strike="noStrike" kern="1200" spc="0" baseline="0" noProof="0" dirty="0">
                <a:solidFill>
                  <a:sysClr val="windowText" lastClr="000000">
                    <a:lumMod val="65000"/>
                    <a:lumOff val="35000"/>
                  </a:sysClr>
                </a:solidFill>
              </a:rPr>
              <a:t>RES excess and space, ES operation, January, Days 21-31</a:t>
            </a:r>
          </a:p>
        </c:rich>
      </c:tx>
      <c:layout>
        <c:manualLayout>
          <c:xMode val="edge"/>
          <c:yMode val="edge"/>
          <c:x val="0.26143213311587432"/>
          <c:y val="2.089009916217543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Figure!$L$486</c:f>
              <c:strCache>
                <c:ptCount val="1"/>
                <c:pt idx="0">
                  <c:v>RES Excess</c:v>
                </c:pt>
              </c:strCache>
            </c:strRef>
          </c:tx>
          <c:spPr>
            <a:solidFill>
              <a:schemeClr val="accent2">
                <a:lumMod val="40000"/>
                <a:lumOff val="60000"/>
              </a:schemeClr>
            </a:solidFill>
            <a:ln>
              <a:noFill/>
            </a:ln>
            <a:effectLst/>
          </c:spPr>
          <c:val>
            <c:numRef>
              <c:f>Figure!$L$487:$L$750</c:f>
              <c:numCache>
                <c:formatCode>#,##0</c:formatCode>
                <c:ptCount val="264"/>
                <c:pt idx="0">
                  <c:v>1420.6862707937235</c:v>
                </c:pt>
                <c:pt idx="1">
                  <c:v>2883.1187572212948</c:v>
                </c:pt>
                <c:pt idx="2">
                  <c:v>4243.5858583428162</c:v>
                </c:pt>
                <c:pt idx="3">
                  <c:v>5298.9050068060242</c:v>
                </c:pt>
                <c:pt idx="4">
                  <c:v>6131.3508674361947</c:v>
                </c:pt>
                <c:pt idx="5">
                  <c:v>7068.2645212735697</c:v>
                </c:pt>
                <c:pt idx="6">
                  <c:v>6130.3476735066833</c:v>
                </c:pt>
                <c:pt idx="7">
                  <c:v>6377.7035006812785</c:v>
                </c:pt>
                <c:pt idx="8">
                  <c:v>6573.503794657754</c:v>
                </c:pt>
                <c:pt idx="9">
                  <c:v>6554.8771668269292</c:v>
                </c:pt>
                <c:pt idx="10">
                  <c:v>6612.0474189725683</c:v>
                </c:pt>
                <c:pt idx="11">
                  <c:v>6240.2743589227939</c:v>
                </c:pt>
                <c:pt idx="12">
                  <c:v>5760.0393457238933</c:v>
                </c:pt>
                <c:pt idx="13">
                  <c:v>5241.7790681426959</c:v>
                </c:pt>
                <c:pt idx="14">
                  <c:v>4970.9061084781097</c:v>
                </c:pt>
                <c:pt idx="15">
                  <c:v>4763.6415231313913</c:v>
                </c:pt>
                <c:pt idx="16">
                  <c:v>3862.6487511332853</c:v>
                </c:pt>
                <c:pt idx="17">
                  <c:v>2815.8718022054472</c:v>
                </c:pt>
                <c:pt idx="18">
                  <c:v>1977.5870181749051</c:v>
                </c:pt>
                <c:pt idx="19">
                  <c:v>1122.5951040191303</c:v>
                </c:pt>
                <c:pt idx="20">
                  <c:v>1000.4375647865418</c:v>
                </c:pt>
                <c:pt idx="21">
                  <c:v>622.36379143087834</c:v>
                </c:pt>
                <c:pt idx="22">
                  <c:v>464.48325927225051</c:v>
                </c:pt>
                <c:pt idx="23">
                  <c:v>38.664190315013911</c:v>
                </c:pt>
                <c:pt idx="24">
                  <c:v>767.61349401584812</c:v>
                </c:pt>
                <c:pt idx="25">
                  <c:v>325.90157951757465</c:v>
                </c:pt>
                <c:pt idx="26">
                  <c:v>180.83676865671623</c:v>
                </c:pt>
                <c:pt idx="27">
                  <c:v>23.287890383624472</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274.04976710478877</c:v>
                </c:pt>
                <c:pt idx="193">
                  <c:v>723.65094136283915</c:v>
                </c:pt>
                <c:pt idx="194">
                  <c:v>282.97559130924128</c:v>
                </c:pt>
                <c:pt idx="195">
                  <c:v>1228.9148933436736</c:v>
                </c:pt>
                <c:pt idx="196">
                  <c:v>1446.6810078844628</c:v>
                </c:pt>
                <c:pt idx="197">
                  <c:v>1737.8037097398465</c:v>
                </c:pt>
                <c:pt idx="198">
                  <c:v>1089.587773094765</c:v>
                </c:pt>
                <c:pt idx="199">
                  <c:v>759.46172153141742</c:v>
                </c:pt>
                <c:pt idx="200">
                  <c:v>176.56778132569707</c:v>
                </c:pt>
                <c:pt idx="201">
                  <c:v>911.01171084528687</c:v>
                </c:pt>
                <c:pt idx="202">
                  <c:v>1686.9463627465029</c:v>
                </c:pt>
                <c:pt idx="203">
                  <c:v>2458.9517184915931</c:v>
                </c:pt>
                <c:pt idx="204">
                  <c:v>3375.2515543137233</c:v>
                </c:pt>
                <c:pt idx="205">
                  <c:v>3749.1552655062933</c:v>
                </c:pt>
                <c:pt idx="206">
                  <c:v>4056.015785059175</c:v>
                </c:pt>
                <c:pt idx="207">
                  <c:v>3667.8930011933389</c:v>
                </c:pt>
                <c:pt idx="208">
                  <c:v>3302.053353008705</c:v>
                </c:pt>
                <c:pt idx="209">
                  <c:v>3346.2042639079355</c:v>
                </c:pt>
                <c:pt idx="210">
                  <c:v>4744.7299385044462</c:v>
                </c:pt>
                <c:pt idx="211">
                  <c:v>6048.2954675071196</c:v>
                </c:pt>
                <c:pt idx="212">
                  <c:v>6912.8578177725722</c:v>
                </c:pt>
                <c:pt idx="213">
                  <c:v>8735.7241551699954</c:v>
                </c:pt>
                <c:pt idx="214">
                  <c:v>10427.527628943586</c:v>
                </c:pt>
                <c:pt idx="215">
                  <c:v>12111.616689955761</c:v>
                </c:pt>
                <c:pt idx="216">
                  <c:v>12388.701887257128</c:v>
                </c:pt>
                <c:pt idx="217">
                  <c:v>13068.218749467418</c:v>
                </c:pt>
                <c:pt idx="218">
                  <c:v>13829.819749183251</c:v>
                </c:pt>
                <c:pt idx="219">
                  <c:v>14040.750519412639</c:v>
                </c:pt>
                <c:pt idx="220">
                  <c:v>13619.990654808902</c:v>
                </c:pt>
                <c:pt idx="221">
                  <c:v>12539.76096171571</c:v>
                </c:pt>
                <c:pt idx="222">
                  <c:v>9848.7663248743702</c:v>
                </c:pt>
                <c:pt idx="223">
                  <c:v>7896.7636056017618</c:v>
                </c:pt>
                <c:pt idx="224">
                  <c:v>6351.2206069568565</c:v>
                </c:pt>
                <c:pt idx="225">
                  <c:v>5909.6331616673342</c:v>
                </c:pt>
                <c:pt idx="226">
                  <c:v>6186.3566234031641</c:v>
                </c:pt>
                <c:pt idx="227">
                  <c:v>5934.5951147384876</c:v>
                </c:pt>
                <c:pt idx="228">
                  <c:v>5785.9652618150249</c:v>
                </c:pt>
                <c:pt idx="229">
                  <c:v>6056.4289766420225</c:v>
                </c:pt>
                <c:pt idx="230">
                  <c:v>6245.8487035907856</c:v>
                </c:pt>
                <c:pt idx="231">
                  <c:v>5693.2950368285419</c:v>
                </c:pt>
                <c:pt idx="232">
                  <c:v>5666.1992214803504</c:v>
                </c:pt>
                <c:pt idx="233">
                  <c:v>5132.6951515346591</c:v>
                </c:pt>
                <c:pt idx="234">
                  <c:v>5267.7865561819017</c:v>
                </c:pt>
                <c:pt idx="235">
                  <c:v>5493.5828935491772</c:v>
                </c:pt>
                <c:pt idx="236">
                  <c:v>5633.2885865262724</c:v>
                </c:pt>
                <c:pt idx="237">
                  <c:v>7400.5715612269723</c:v>
                </c:pt>
                <c:pt idx="238">
                  <c:v>9253.5426699550953</c:v>
                </c:pt>
                <c:pt idx="239">
                  <c:v>10881.955838167723</c:v>
                </c:pt>
                <c:pt idx="240">
                  <c:v>11612.725060973418</c:v>
                </c:pt>
                <c:pt idx="241">
                  <c:v>12045.487683151414</c:v>
                </c:pt>
                <c:pt idx="242">
                  <c:v>11852.287347210156</c:v>
                </c:pt>
                <c:pt idx="243">
                  <c:v>11708.446532767215</c:v>
                </c:pt>
                <c:pt idx="244">
                  <c:v>11150.728768835648</c:v>
                </c:pt>
                <c:pt idx="245">
                  <c:v>9375.1962844531408</c:v>
                </c:pt>
                <c:pt idx="246">
                  <c:v>7129.3658047720528</c:v>
                </c:pt>
                <c:pt idx="247">
                  <c:v>5589.6121801236841</c:v>
                </c:pt>
                <c:pt idx="248">
                  <c:v>4948.6706881748141</c:v>
                </c:pt>
                <c:pt idx="249">
                  <c:v>4801.1536667165201</c:v>
                </c:pt>
                <c:pt idx="250">
                  <c:v>5658.1374985307812</c:v>
                </c:pt>
                <c:pt idx="251">
                  <c:v>4723.054955643518</c:v>
                </c:pt>
                <c:pt idx="252">
                  <c:v>3114.6591940420585</c:v>
                </c:pt>
                <c:pt idx="253">
                  <c:v>1026.4154708329479</c:v>
                </c:pt>
                <c:pt idx="254">
                  <c:v>42.912096081417985</c:v>
                </c:pt>
                <c:pt idx="255">
                  <c:v>94.368620809626009</c:v>
                </c:pt>
                <c:pt idx="256">
                  <c:v>710.85525131730174</c:v>
                </c:pt>
                <c:pt idx="257">
                  <c:v>2192.6546559144917</c:v>
                </c:pt>
                <c:pt idx="258">
                  <c:v>3930.996159308168</c:v>
                </c:pt>
                <c:pt idx="259">
                  <c:v>5237.4962884764936</c:v>
                </c:pt>
                <c:pt idx="260">
                  <c:v>6374.4720864379015</c:v>
                </c:pt>
                <c:pt idx="261">
                  <c:v>8175.650458695025</c:v>
                </c:pt>
                <c:pt idx="262">
                  <c:v>10002.388709045026</c:v>
                </c:pt>
                <c:pt idx="263">
                  <c:v>12075.275828393507</c:v>
                </c:pt>
              </c:numCache>
            </c:numRef>
          </c:val>
          <c:extLst>
            <c:ext xmlns:c16="http://schemas.microsoft.com/office/drawing/2014/chart" uri="{C3380CC4-5D6E-409C-BE32-E72D297353CC}">
              <c16:uniqueId val="{00000000-9E37-4F32-8645-A2A3104E825F}"/>
            </c:ext>
          </c:extLst>
        </c:ser>
        <c:ser>
          <c:idx val="1"/>
          <c:order val="1"/>
          <c:tx>
            <c:strRef>
              <c:f>Figure!$M$486</c:f>
              <c:strCache>
                <c:ptCount val="1"/>
                <c:pt idx="0">
                  <c:v>RES space</c:v>
                </c:pt>
              </c:strCache>
            </c:strRef>
          </c:tx>
          <c:spPr>
            <a:solidFill>
              <a:schemeClr val="accent6">
                <a:lumMod val="60000"/>
                <a:lumOff val="40000"/>
              </a:schemeClr>
            </a:solidFill>
            <a:ln>
              <a:noFill/>
            </a:ln>
            <a:effectLst/>
          </c:spPr>
          <c:val>
            <c:numRef>
              <c:f>Figure!$M$487:$M$750</c:f>
              <c:numCache>
                <c:formatCode>#,##0</c:formatCode>
                <c:ptCount val="26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-566.74731638653248</c:v>
                </c:pt>
                <c:pt idx="29">
                  <c:v>-1737.1315255072841</c:v>
                </c:pt>
                <c:pt idx="30">
                  <c:v>-2976.4864677830965</c:v>
                </c:pt>
                <c:pt idx="31">
                  <c:v>-3781.7311428976636</c:v>
                </c:pt>
                <c:pt idx="32">
                  <c:v>-4289.4326017986932</c:v>
                </c:pt>
                <c:pt idx="33">
                  <c:v>-5609.482706216284</c:v>
                </c:pt>
                <c:pt idx="34">
                  <c:v>-5755.5769735897629</c:v>
                </c:pt>
                <c:pt idx="35">
                  <c:v>-6277.9006250353659</c:v>
                </c:pt>
                <c:pt idx="36">
                  <c:v>-5987.8680861689581</c:v>
                </c:pt>
                <c:pt idx="37">
                  <c:v>-6039.7190990741829</c:v>
                </c:pt>
                <c:pt idx="38">
                  <c:v>-5103.937162611126</c:v>
                </c:pt>
                <c:pt idx="39">
                  <c:v>-5168.2646891013783</c:v>
                </c:pt>
                <c:pt idx="40">
                  <c:v>-5726.4879690996322</c:v>
                </c:pt>
                <c:pt idx="41">
                  <c:v>-6003.2490851568591</c:v>
                </c:pt>
                <c:pt idx="42">
                  <c:v>-6199.899284256202</c:v>
                </c:pt>
                <c:pt idx="43">
                  <c:v>-6836.6055455709111</c:v>
                </c:pt>
                <c:pt idx="44">
                  <c:v>-6997.29616386001</c:v>
                </c:pt>
                <c:pt idx="45">
                  <c:v>-6627.7158198686966</c:v>
                </c:pt>
                <c:pt idx="46">
                  <c:v>-6583.7777516494843</c:v>
                </c:pt>
                <c:pt idx="47">
                  <c:v>-6479.9961056872789</c:v>
                </c:pt>
                <c:pt idx="48">
                  <c:v>-5501.0764412022872</c:v>
                </c:pt>
                <c:pt idx="49">
                  <c:v>-5503.8556842597809</c:v>
                </c:pt>
                <c:pt idx="50">
                  <c:v>-6062.2554876757631</c:v>
                </c:pt>
                <c:pt idx="51">
                  <c:v>-6037.0901671481151</c:v>
                </c:pt>
                <c:pt idx="52">
                  <c:v>-6869.0307664862239</c:v>
                </c:pt>
                <c:pt idx="53">
                  <c:v>-7571.4891142815213</c:v>
                </c:pt>
                <c:pt idx="54">
                  <c:v>-11177.2478130446</c:v>
                </c:pt>
                <c:pt idx="55">
                  <c:v>-13476.671489963479</c:v>
                </c:pt>
                <c:pt idx="56">
                  <c:v>-14606.625081616494</c:v>
                </c:pt>
                <c:pt idx="57">
                  <c:v>-15596.767687262844</c:v>
                </c:pt>
                <c:pt idx="58">
                  <c:v>-15755.583502502137</c:v>
                </c:pt>
                <c:pt idx="59">
                  <c:v>-16040.999848554287</c:v>
                </c:pt>
                <c:pt idx="60">
                  <c:v>-16078.747883604046</c:v>
                </c:pt>
                <c:pt idx="61">
                  <c:v>-16218.876354743057</c:v>
                </c:pt>
                <c:pt idx="62">
                  <c:v>-15806.740396153828</c:v>
                </c:pt>
                <c:pt idx="63">
                  <c:v>-15680.260171205529</c:v>
                </c:pt>
                <c:pt idx="64">
                  <c:v>-15922.702446624695</c:v>
                </c:pt>
                <c:pt idx="65">
                  <c:v>-15854.852089695523</c:v>
                </c:pt>
                <c:pt idx="66">
                  <c:v>-15605.012791426267</c:v>
                </c:pt>
                <c:pt idx="67">
                  <c:v>-15598.331401509251</c:v>
                </c:pt>
                <c:pt idx="68">
                  <c:v>-15097.755967991598</c:v>
                </c:pt>
                <c:pt idx="69">
                  <c:v>-13384.528877095487</c:v>
                </c:pt>
                <c:pt idx="70">
                  <c:v>-11478.023146527137</c:v>
                </c:pt>
                <c:pt idx="71">
                  <c:v>-9822.0619506691201</c:v>
                </c:pt>
                <c:pt idx="72">
                  <c:v>-8598.0013932505808</c:v>
                </c:pt>
                <c:pt idx="73">
                  <c:v>-8285.8037970390942</c:v>
                </c:pt>
                <c:pt idx="74">
                  <c:v>-8048.726014670804</c:v>
                </c:pt>
                <c:pt idx="75">
                  <c:v>-8076.4047358442867</c:v>
                </c:pt>
                <c:pt idx="76">
                  <c:v>-8404.3233197347054</c:v>
                </c:pt>
                <c:pt idx="77">
                  <c:v>-8760.9146728129217</c:v>
                </c:pt>
                <c:pt idx="78">
                  <c:v>-12329.138001860991</c:v>
                </c:pt>
                <c:pt idx="79">
                  <c:v>-14992.793380737659</c:v>
                </c:pt>
                <c:pt idx="80">
                  <c:v>-15830.000827836393</c:v>
                </c:pt>
                <c:pt idx="81">
                  <c:v>-15922.581463224271</c:v>
                </c:pt>
                <c:pt idx="82">
                  <c:v>-15500.319270564365</c:v>
                </c:pt>
                <c:pt idx="83">
                  <c:v>-15638.880318192452</c:v>
                </c:pt>
                <c:pt idx="84">
                  <c:v>-15474.603714416073</c:v>
                </c:pt>
                <c:pt idx="85">
                  <c:v>-15798.934518519258</c:v>
                </c:pt>
                <c:pt idx="86">
                  <c:v>-15866.434042713832</c:v>
                </c:pt>
                <c:pt idx="87">
                  <c:v>-16050.70242011701</c:v>
                </c:pt>
                <c:pt idx="88">
                  <c:v>-16575.674068890141</c:v>
                </c:pt>
                <c:pt idx="89">
                  <c:v>-16660.660195933164</c:v>
                </c:pt>
                <c:pt idx="90">
                  <c:v>-16357.919147644268</c:v>
                </c:pt>
                <c:pt idx="91">
                  <c:v>-16183.23452669477</c:v>
                </c:pt>
                <c:pt idx="92">
                  <c:v>-15178.108558577092</c:v>
                </c:pt>
                <c:pt idx="93">
                  <c:v>-13412.917291989979</c:v>
                </c:pt>
                <c:pt idx="94">
                  <c:v>-11308.516959080969</c:v>
                </c:pt>
                <c:pt idx="95">
                  <c:v>-9994.2739084406712</c:v>
                </c:pt>
                <c:pt idx="96">
                  <c:v>-8089.991679849456</c:v>
                </c:pt>
                <c:pt idx="97">
                  <c:v>-7523.3475603283978</c:v>
                </c:pt>
                <c:pt idx="98">
                  <c:v>-6911.5809217335591</c:v>
                </c:pt>
                <c:pt idx="99">
                  <c:v>-6764.1819467907353</c:v>
                </c:pt>
                <c:pt idx="100">
                  <c:v>-6985.6173322054792</c:v>
                </c:pt>
                <c:pt idx="101">
                  <c:v>-7767.8466481987361</c:v>
                </c:pt>
                <c:pt idx="102">
                  <c:v>-11697.740233015924</c:v>
                </c:pt>
                <c:pt idx="103">
                  <c:v>-14013.250645906377</c:v>
                </c:pt>
                <c:pt idx="104">
                  <c:v>-15100.205900979452</c:v>
                </c:pt>
                <c:pt idx="105">
                  <c:v>-15304.195229002928</c:v>
                </c:pt>
                <c:pt idx="106">
                  <c:v>-15217.554222330109</c:v>
                </c:pt>
                <c:pt idx="107">
                  <c:v>-15372.967409795285</c:v>
                </c:pt>
                <c:pt idx="108">
                  <c:v>-15238.088028266258</c:v>
                </c:pt>
                <c:pt idx="109">
                  <c:v>-14721.255066184362</c:v>
                </c:pt>
                <c:pt idx="110">
                  <c:v>-14693.358943723317</c:v>
                </c:pt>
                <c:pt idx="111">
                  <c:v>-15053.152786632063</c:v>
                </c:pt>
                <c:pt idx="112">
                  <c:v>-15770.174167875739</c:v>
                </c:pt>
                <c:pt idx="113">
                  <c:v>-16187.391664105478</c:v>
                </c:pt>
                <c:pt idx="114">
                  <c:v>-15653.075267869499</c:v>
                </c:pt>
                <c:pt idx="115">
                  <c:v>-15199.968435737323</c:v>
                </c:pt>
                <c:pt idx="116">
                  <c:v>-14153.244796907873</c:v>
                </c:pt>
                <c:pt idx="117">
                  <c:v>-13140.406529159143</c:v>
                </c:pt>
                <c:pt idx="118">
                  <c:v>-11366.228185495203</c:v>
                </c:pt>
                <c:pt idx="119">
                  <c:v>-9999.8399508158236</c:v>
                </c:pt>
                <c:pt idx="120">
                  <c:v>-8819.0563597279615</c:v>
                </c:pt>
                <c:pt idx="121">
                  <c:v>-8475.8219569907396</c:v>
                </c:pt>
                <c:pt idx="122">
                  <c:v>-8044.7490222207962</c:v>
                </c:pt>
                <c:pt idx="123">
                  <c:v>-8220.4762514277045</c:v>
                </c:pt>
                <c:pt idx="124">
                  <c:v>-8614.5160965842024</c:v>
                </c:pt>
                <c:pt idx="125">
                  <c:v>-9443.3853128021328</c:v>
                </c:pt>
                <c:pt idx="126">
                  <c:v>-12592.491638459638</c:v>
                </c:pt>
                <c:pt idx="127">
                  <c:v>-15109.840599492192</c:v>
                </c:pt>
                <c:pt idx="128">
                  <c:v>-16171.504689733456</c:v>
                </c:pt>
                <c:pt idx="129">
                  <c:v>-16369.152622539354</c:v>
                </c:pt>
                <c:pt idx="130">
                  <c:v>-16173.636901012005</c:v>
                </c:pt>
                <c:pt idx="131">
                  <c:v>-16289.609971276124</c:v>
                </c:pt>
                <c:pt idx="132">
                  <c:v>-15327.954736959287</c:v>
                </c:pt>
                <c:pt idx="133">
                  <c:v>-15689.71310583358</c:v>
                </c:pt>
                <c:pt idx="134">
                  <c:v>-15086.126701236764</c:v>
                </c:pt>
                <c:pt idx="135">
                  <c:v>-15135.876580687302</c:v>
                </c:pt>
                <c:pt idx="136">
                  <c:v>-15732.528730521659</c:v>
                </c:pt>
                <c:pt idx="137">
                  <c:v>-16057.005377017513</c:v>
                </c:pt>
                <c:pt idx="138">
                  <c:v>-15614.579497081602</c:v>
                </c:pt>
                <c:pt idx="139">
                  <c:v>-15334.334113489094</c:v>
                </c:pt>
                <c:pt idx="140">
                  <c:v>-14404.143868965612</c:v>
                </c:pt>
                <c:pt idx="141">
                  <c:v>-12731.686641039643</c:v>
                </c:pt>
                <c:pt idx="142">
                  <c:v>-10792.051098663334</c:v>
                </c:pt>
                <c:pt idx="143">
                  <c:v>-9400.2922793059624</c:v>
                </c:pt>
                <c:pt idx="144">
                  <c:v>-8256.106942467628</c:v>
                </c:pt>
                <c:pt idx="145">
                  <c:v>-6869.8486453142368</c:v>
                </c:pt>
                <c:pt idx="146">
                  <c:v>-5476.0429328177061</c:v>
                </c:pt>
                <c:pt idx="147">
                  <c:v>-4611.74602884668</c:v>
                </c:pt>
                <c:pt idx="148">
                  <c:v>-4480.063581385446</c:v>
                </c:pt>
                <c:pt idx="149">
                  <c:v>-5062.0353958213464</c:v>
                </c:pt>
                <c:pt idx="150">
                  <c:v>-7524.6162164529496</c:v>
                </c:pt>
                <c:pt idx="151">
                  <c:v>-10279.896430004277</c:v>
                </c:pt>
                <c:pt idx="152">
                  <c:v>-10986.739173020967</c:v>
                </c:pt>
                <c:pt idx="153">
                  <c:v>-10606.409116560539</c:v>
                </c:pt>
                <c:pt idx="154">
                  <c:v>-9429.3018469144099</c:v>
                </c:pt>
                <c:pt idx="155">
                  <c:v>-8982.0463854268692</c:v>
                </c:pt>
                <c:pt idx="156">
                  <c:v>-9080.0771975738116</c:v>
                </c:pt>
                <c:pt idx="157">
                  <c:v>-9260.5596805440582</c:v>
                </c:pt>
                <c:pt idx="158">
                  <c:v>-9643.5447986685358</c:v>
                </c:pt>
                <c:pt idx="159">
                  <c:v>-10978.15153144336</c:v>
                </c:pt>
                <c:pt idx="160">
                  <c:v>-11088.109623143435</c:v>
                </c:pt>
                <c:pt idx="161">
                  <c:v>-11385.968554517471</c:v>
                </c:pt>
                <c:pt idx="162">
                  <c:v>-10723.939453706676</c:v>
                </c:pt>
                <c:pt idx="163">
                  <c:v>-10408.065034191048</c:v>
                </c:pt>
                <c:pt idx="164">
                  <c:v>-10044.427271260416</c:v>
                </c:pt>
                <c:pt idx="165">
                  <c:v>-9300.0518122649955</c:v>
                </c:pt>
                <c:pt idx="166">
                  <c:v>-8317.8898365060668</c:v>
                </c:pt>
                <c:pt idx="167">
                  <c:v>-7658.315116730877</c:v>
                </c:pt>
                <c:pt idx="168">
                  <c:v>-6531.1634238877823</c:v>
                </c:pt>
                <c:pt idx="169">
                  <c:v>-6823.1448225080785</c:v>
                </c:pt>
                <c:pt idx="170">
                  <c:v>-6556.6111119192565</c:v>
                </c:pt>
                <c:pt idx="171">
                  <c:v>-6464.9475794545133</c:v>
                </c:pt>
                <c:pt idx="172">
                  <c:v>-6390.4957784204353</c:v>
                </c:pt>
                <c:pt idx="173">
                  <c:v>-6225.7763424411769</c:v>
                </c:pt>
                <c:pt idx="174">
                  <c:v>-7426.0165190886364</c:v>
                </c:pt>
                <c:pt idx="175">
                  <c:v>-7847.4795171785536</c:v>
                </c:pt>
                <c:pt idx="176">
                  <c:v>-9220.7676371969283</c:v>
                </c:pt>
                <c:pt idx="177">
                  <c:v>-10209.607687703377</c:v>
                </c:pt>
                <c:pt idx="178">
                  <c:v>-10338.080506479633</c:v>
                </c:pt>
                <c:pt idx="179">
                  <c:v>-10075.801017922795</c:v>
                </c:pt>
                <c:pt idx="180">
                  <c:v>-9871.5520077512501</c:v>
                </c:pt>
                <c:pt idx="181">
                  <c:v>-9593.1316110345178</c:v>
                </c:pt>
                <c:pt idx="182">
                  <c:v>-9273.1080711704235</c:v>
                </c:pt>
                <c:pt idx="183">
                  <c:v>-8785.0381136206033</c:v>
                </c:pt>
                <c:pt idx="184">
                  <c:v>-8389.6939441817904</c:v>
                </c:pt>
                <c:pt idx="185">
                  <c:v>-8693.7938261617892</c:v>
                </c:pt>
                <c:pt idx="186">
                  <c:v>-8530.8992383978366</c:v>
                </c:pt>
                <c:pt idx="187">
                  <c:v>-6408.8380484489426</c:v>
                </c:pt>
                <c:pt idx="188">
                  <c:v>-5184.710029105544</c:v>
                </c:pt>
                <c:pt idx="189">
                  <c:v>-3855.1174187140259</c:v>
                </c:pt>
                <c:pt idx="190">
                  <c:v>-3487.2979226963671</c:v>
                </c:pt>
                <c:pt idx="191">
                  <c:v>-1967.7701395167041</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numCache>
            </c:numRef>
          </c:val>
          <c:extLst>
            <c:ext xmlns:c16="http://schemas.microsoft.com/office/drawing/2014/chart" uri="{C3380CC4-5D6E-409C-BE32-E72D297353CC}">
              <c16:uniqueId val="{00000001-9E37-4F32-8645-A2A3104E825F}"/>
            </c:ext>
          </c:extLst>
        </c:ser>
        <c:dLbls>
          <c:showLegendKey val="0"/>
          <c:showVal val="0"/>
          <c:showCatName val="0"/>
          <c:showSerName val="0"/>
          <c:showPercent val="0"/>
          <c:showBubbleSize val="0"/>
        </c:dLbls>
        <c:axId val="1793578991"/>
        <c:axId val="1793593391"/>
      </c:areaChart>
      <c:lineChart>
        <c:grouping val="standard"/>
        <c:varyColors val="0"/>
        <c:ser>
          <c:idx val="2"/>
          <c:order val="2"/>
          <c:tx>
            <c:strRef>
              <c:f>Figure!$N$486</c:f>
              <c:strCache>
                <c:ptCount val="1"/>
                <c:pt idx="0">
                  <c:v>Charge/Discharge</c:v>
                </c:pt>
              </c:strCache>
            </c:strRef>
          </c:tx>
          <c:spPr>
            <a:ln w="28575" cap="rnd">
              <a:solidFill>
                <a:schemeClr val="accent3"/>
              </a:solidFill>
              <a:round/>
            </a:ln>
            <a:effectLst/>
          </c:spPr>
          <c:marker>
            <c:symbol val="none"/>
          </c:marker>
          <c:val>
            <c:numRef>
              <c:f>Figure!$N$487:$N$750</c:f>
              <c:numCache>
                <c:formatCode>#,##0</c:formatCode>
                <c:ptCount val="264"/>
                <c:pt idx="0">
                  <c:v>1420.6862707937235</c:v>
                </c:pt>
                <c:pt idx="1">
                  <c:v>2883.1187572212948</c:v>
                </c:pt>
                <c:pt idx="2">
                  <c:v>1996.1949719849817</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-566.74731638653248</c:v>
                </c:pt>
                <c:pt idx="29">
                  <c:v>-1737.1315255072841</c:v>
                </c:pt>
                <c:pt idx="30">
                  <c:v>-2976.4864677830965</c:v>
                </c:pt>
                <c:pt idx="31">
                  <c:v>-1019.6346903230869</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274.04976710478877</c:v>
                </c:pt>
                <c:pt idx="193">
                  <c:v>723.65094136283915</c:v>
                </c:pt>
                <c:pt idx="194">
                  <c:v>282.97559130924128</c:v>
                </c:pt>
                <c:pt idx="195">
                  <c:v>1228.9148933436736</c:v>
                </c:pt>
                <c:pt idx="196">
                  <c:v>1446.6810078844628</c:v>
                </c:pt>
                <c:pt idx="197">
                  <c:v>1737.8037097398465</c:v>
                </c:pt>
                <c:pt idx="198">
                  <c:v>605.92408925514792</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numCache>
            </c:numRef>
          </c:val>
          <c:smooth val="0"/>
          <c:extLst>
            <c:ext xmlns:c16="http://schemas.microsoft.com/office/drawing/2014/chart" uri="{C3380CC4-5D6E-409C-BE32-E72D297353CC}">
              <c16:uniqueId val="{00000002-9E37-4F32-8645-A2A3104E825F}"/>
            </c:ext>
          </c:extLst>
        </c:ser>
        <c:ser>
          <c:idx val="3"/>
          <c:order val="3"/>
          <c:tx>
            <c:strRef>
              <c:f>Figure!$O$486</c:f>
              <c:strCache>
                <c:ptCount val="1"/>
                <c:pt idx="0">
                  <c:v>ES State</c:v>
                </c:pt>
              </c:strCache>
            </c:strRef>
          </c:tx>
          <c:spPr>
            <a:ln w="12700" cap="rnd">
              <a:solidFill>
                <a:schemeClr val="accent4"/>
              </a:solidFill>
              <a:round/>
            </a:ln>
            <a:effectLst/>
          </c:spPr>
          <c:marker>
            <c:symbol val="none"/>
          </c:marker>
          <c:val>
            <c:numRef>
              <c:f>Figure!$O$487:$O$750</c:f>
              <c:numCache>
                <c:formatCode>#,##0</c:formatCode>
                <c:ptCount val="264"/>
                <c:pt idx="0">
                  <c:v>2120.6862707937235</c:v>
                </c:pt>
                <c:pt idx="1">
                  <c:v>5003.8050280150183</c:v>
                </c:pt>
                <c:pt idx="2">
                  <c:v>7000</c:v>
                </c:pt>
                <c:pt idx="3">
                  <c:v>7000</c:v>
                </c:pt>
                <c:pt idx="4">
                  <c:v>7000</c:v>
                </c:pt>
                <c:pt idx="5">
                  <c:v>7000</c:v>
                </c:pt>
                <c:pt idx="6">
                  <c:v>7000</c:v>
                </c:pt>
                <c:pt idx="7">
                  <c:v>7000</c:v>
                </c:pt>
                <c:pt idx="8">
                  <c:v>7000</c:v>
                </c:pt>
                <c:pt idx="9">
                  <c:v>7000</c:v>
                </c:pt>
                <c:pt idx="10">
                  <c:v>7000</c:v>
                </c:pt>
                <c:pt idx="11">
                  <c:v>7000</c:v>
                </c:pt>
                <c:pt idx="12">
                  <c:v>7000</c:v>
                </c:pt>
                <c:pt idx="13">
                  <c:v>7000</c:v>
                </c:pt>
                <c:pt idx="14">
                  <c:v>7000</c:v>
                </c:pt>
                <c:pt idx="15">
                  <c:v>7000</c:v>
                </c:pt>
                <c:pt idx="16">
                  <c:v>7000</c:v>
                </c:pt>
                <c:pt idx="17">
                  <c:v>7000</c:v>
                </c:pt>
                <c:pt idx="18">
                  <c:v>7000</c:v>
                </c:pt>
                <c:pt idx="19">
                  <c:v>7000</c:v>
                </c:pt>
                <c:pt idx="20">
                  <c:v>7000</c:v>
                </c:pt>
                <c:pt idx="21">
                  <c:v>7000</c:v>
                </c:pt>
                <c:pt idx="22">
                  <c:v>7000</c:v>
                </c:pt>
                <c:pt idx="23">
                  <c:v>7000</c:v>
                </c:pt>
                <c:pt idx="24">
                  <c:v>7000</c:v>
                </c:pt>
                <c:pt idx="25">
                  <c:v>7000</c:v>
                </c:pt>
                <c:pt idx="26">
                  <c:v>7000</c:v>
                </c:pt>
                <c:pt idx="27">
                  <c:v>7000</c:v>
                </c:pt>
                <c:pt idx="28">
                  <c:v>6433.2526836134675</c:v>
                </c:pt>
                <c:pt idx="29">
                  <c:v>4696.1211581061834</c:v>
                </c:pt>
                <c:pt idx="30">
                  <c:v>1719.6346903230869</c:v>
                </c:pt>
                <c:pt idx="31">
                  <c:v>700</c:v>
                </c:pt>
                <c:pt idx="32">
                  <c:v>700</c:v>
                </c:pt>
                <c:pt idx="33">
                  <c:v>700</c:v>
                </c:pt>
                <c:pt idx="34">
                  <c:v>700</c:v>
                </c:pt>
                <c:pt idx="35">
                  <c:v>700</c:v>
                </c:pt>
                <c:pt idx="36">
                  <c:v>700</c:v>
                </c:pt>
                <c:pt idx="37">
                  <c:v>700</c:v>
                </c:pt>
                <c:pt idx="38">
                  <c:v>700</c:v>
                </c:pt>
                <c:pt idx="39">
                  <c:v>700</c:v>
                </c:pt>
                <c:pt idx="40">
                  <c:v>700</c:v>
                </c:pt>
                <c:pt idx="41">
                  <c:v>700</c:v>
                </c:pt>
                <c:pt idx="42">
                  <c:v>700</c:v>
                </c:pt>
                <c:pt idx="43">
                  <c:v>700</c:v>
                </c:pt>
                <c:pt idx="44">
                  <c:v>700</c:v>
                </c:pt>
                <c:pt idx="45">
                  <c:v>700</c:v>
                </c:pt>
                <c:pt idx="46">
                  <c:v>700</c:v>
                </c:pt>
                <c:pt idx="47">
                  <c:v>700</c:v>
                </c:pt>
                <c:pt idx="48">
                  <c:v>700</c:v>
                </c:pt>
                <c:pt idx="49">
                  <c:v>700</c:v>
                </c:pt>
                <c:pt idx="50">
                  <c:v>700</c:v>
                </c:pt>
                <c:pt idx="51">
                  <c:v>700</c:v>
                </c:pt>
                <c:pt idx="52">
                  <c:v>700</c:v>
                </c:pt>
                <c:pt idx="53">
                  <c:v>700</c:v>
                </c:pt>
                <c:pt idx="54">
                  <c:v>700</c:v>
                </c:pt>
                <c:pt idx="55">
                  <c:v>700</c:v>
                </c:pt>
                <c:pt idx="56">
                  <c:v>700</c:v>
                </c:pt>
                <c:pt idx="57">
                  <c:v>700</c:v>
                </c:pt>
                <c:pt idx="58">
                  <c:v>700</c:v>
                </c:pt>
                <c:pt idx="59">
                  <c:v>700</c:v>
                </c:pt>
                <c:pt idx="60">
                  <c:v>700</c:v>
                </c:pt>
                <c:pt idx="61">
                  <c:v>700</c:v>
                </c:pt>
                <c:pt idx="62">
                  <c:v>700</c:v>
                </c:pt>
                <c:pt idx="63">
                  <c:v>700</c:v>
                </c:pt>
                <c:pt idx="64">
                  <c:v>700</c:v>
                </c:pt>
                <c:pt idx="65">
                  <c:v>700</c:v>
                </c:pt>
                <c:pt idx="66">
                  <c:v>700</c:v>
                </c:pt>
                <c:pt idx="67">
                  <c:v>700</c:v>
                </c:pt>
                <c:pt idx="68">
                  <c:v>700</c:v>
                </c:pt>
                <c:pt idx="69">
                  <c:v>700</c:v>
                </c:pt>
                <c:pt idx="70">
                  <c:v>700</c:v>
                </c:pt>
                <c:pt idx="71">
                  <c:v>700</c:v>
                </c:pt>
                <c:pt idx="72">
                  <c:v>700</c:v>
                </c:pt>
                <c:pt idx="73">
                  <c:v>700</c:v>
                </c:pt>
                <c:pt idx="74">
                  <c:v>700</c:v>
                </c:pt>
                <c:pt idx="75">
                  <c:v>700</c:v>
                </c:pt>
                <c:pt idx="76">
                  <c:v>700</c:v>
                </c:pt>
                <c:pt idx="77">
                  <c:v>700</c:v>
                </c:pt>
                <c:pt idx="78">
                  <c:v>700</c:v>
                </c:pt>
                <c:pt idx="79">
                  <c:v>700</c:v>
                </c:pt>
                <c:pt idx="80">
                  <c:v>700</c:v>
                </c:pt>
                <c:pt idx="81">
                  <c:v>700</c:v>
                </c:pt>
                <c:pt idx="82">
                  <c:v>700</c:v>
                </c:pt>
                <c:pt idx="83">
                  <c:v>700</c:v>
                </c:pt>
                <c:pt idx="84">
                  <c:v>700</c:v>
                </c:pt>
                <c:pt idx="85">
                  <c:v>700</c:v>
                </c:pt>
                <c:pt idx="86">
                  <c:v>700</c:v>
                </c:pt>
                <c:pt idx="87">
                  <c:v>700</c:v>
                </c:pt>
                <c:pt idx="88">
                  <c:v>700</c:v>
                </c:pt>
                <c:pt idx="89">
                  <c:v>700</c:v>
                </c:pt>
                <c:pt idx="90">
                  <c:v>700</c:v>
                </c:pt>
                <c:pt idx="91">
                  <c:v>700</c:v>
                </c:pt>
                <c:pt idx="92">
                  <c:v>700</c:v>
                </c:pt>
                <c:pt idx="93">
                  <c:v>700</c:v>
                </c:pt>
                <c:pt idx="94">
                  <c:v>700</c:v>
                </c:pt>
                <c:pt idx="95">
                  <c:v>700</c:v>
                </c:pt>
                <c:pt idx="96">
                  <c:v>700</c:v>
                </c:pt>
                <c:pt idx="97">
                  <c:v>700</c:v>
                </c:pt>
                <c:pt idx="98">
                  <c:v>700</c:v>
                </c:pt>
                <c:pt idx="99">
                  <c:v>700</c:v>
                </c:pt>
                <c:pt idx="100">
                  <c:v>700</c:v>
                </c:pt>
                <c:pt idx="101">
                  <c:v>700</c:v>
                </c:pt>
                <c:pt idx="102">
                  <c:v>700</c:v>
                </c:pt>
                <c:pt idx="103">
                  <c:v>700</c:v>
                </c:pt>
                <c:pt idx="104">
                  <c:v>700</c:v>
                </c:pt>
                <c:pt idx="105">
                  <c:v>700</c:v>
                </c:pt>
                <c:pt idx="106">
                  <c:v>700</c:v>
                </c:pt>
                <c:pt idx="107">
                  <c:v>700</c:v>
                </c:pt>
                <c:pt idx="108">
                  <c:v>700</c:v>
                </c:pt>
                <c:pt idx="109">
                  <c:v>700</c:v>
                </c:pt>
                <c:pt idx="110">
                  <c:v>700</c:v>
                </c:pt>
                <c:pt idx="111">
                  <c:v>700</c:v>
                </c:pt>
                <c:pt idx="112">
                  <c:v>700</c:v>
                </c:pt>
                <c:pt idx="113">
                  <c:v>700</c:v>
                </c:pt>
                <c:pt idx="114">
                  <c:v>700</c:v>
                </c:pt>
                <c:pt idx="115">
                  <c:v>700</c:v>
                </c:pt>
                <c:pt idx="116">
                  <c:v>700</c:v>
                </c:pt>
                <c:pt idx="117">
                  <c:v>700</c:v>
                </c:pt>
                <c:pt idx="118">
                  <c:v>700</c:v>
                </c:pt>
                <c:pt idx="119">
                  <c:v>700</c:v>
                </c:pt>
                <c:pt idx="120">
                  <c:v>700</c:v>
                </c:pt>
                <c:pt idx="121">
                  <c:v>700</c:v>
                </c:pt>
                <c:pt idx="122">
                  <c:v>700</c:v>
                </c:pt>
                <c:pt idx="123">
                  <c:v>700</c:v>
                </c:pt>
                <c:pt idx="124">
                  <c:v>700</c:v>
                </c:pt>
                <c:pt idx="125">
                  <c:v>700</c:v>
                </c:pt>
                <c:pt idx="126">
                  <c:v>700</c:v>
                </c:pt>
                <c:pt idx="127">
                  <c:v>700</c:v>
                </c:pt>
                <c:pt idx="128">
                  <c:v>700</c:v>
                </c:pt>
                <c:pt idx="129">
                  <c:v>700</c:v>
                </c:pt>
                <c:pt idx="130">
                  <c:v>700</c:v>
                </c:pt>
                <c:pt idx="131">
                  <c:v>700</c:v>
                </c:pt>
                <c:pt idx="132">
                  <c:v>700</c:v>
                </c:pt>
                <c:pt idx="133">
                  <c:v>700</c:v>
                </c:pt>
                <c:pt idx="134">
                  <c:v>700</c:v>
                </c:pt>
                <c:pt idx="135">
                  <c:v>700</c:v>
                </c:pt>
                <c:pt idx="136">
                  <c:v>700</c:v>
                </c:pt>
                <c:pt idx="137">
                  <c:v>700</c:v>
                </c:pt>
                <c:pt idx="138">
                  <c:v>700</c:v>
                </c:pt>
                <c:pt idx="139">
                  <c:v>700</c:v>
                </c:pt>
                <c:pt idx="140">
                  <c:v>700</c:v>
                </c:pt>
                <c:pt idx="141">
                  <c:v>700</c:v>
                </c:pt>
                <c:pt idx="142">
                  <c:v>700</c:v>
                </c:pt>
                <c:pt idx="143">
                  <c:v>700</c:v>
                </c:pt>
                <c:pt idx="144">
                  <c:v>700</c:v>
                </c:pt>
                <c:pt idx="145">
                  <c:v>700</c:v>
                </c:pt>
                <c:pt idx="146">
                  <c:v>700</c:v>
                </c:pt>
                <c:pt idx="147">
                  <c:v>700</c:v>
                </c:pt>
                <c:pt idx="148">
                  <c:v>700</c:v>
                </c:pt>
                <c:pt idx="149">
                  <c:v>700</c:v>
                </c:pt>
                <c:pt idx="150">
                  <c:v>700</c:v>
                </c:pt>
                <c:pt idx="151">
                  <c:v>700</c:v>
                </c:pt>
                <c:pt idx="152">
                  <c:v>700</c:v>
                </c:pt>
                <c:pt idx="153">
                  <c:v>700</c:v>
                </c:pt>
                <c:pt idx="154">
                  <c:v>700</c:v>
                </c:pt>
                <c:pt idx="155">
                  <c:v>700</c:v>
                </c:pt>
                <c:pt idx="156">
                  <c:v>700</c:v>
                </c:pt>
                <c:pt idx="157">
                  <c:v>700</c:v>
                </c:pt>
                <c:pt idx="158">
                  <c:v>700</c:v>
                </c:pt>
                <c:pt idx="159">
                  <c:v>700</c:v>
                </c:pt>
                <c:pt idx="160">
                  <c:v>700</c:v>
                </c:pt>
                <c:pt idx="161">
                  <c:v>700</c:v>
                </c:pt>
                <c:pt idx="162">
                  <c:v>700</c:v>
                </c:pt>
                <c:pt idx="163">
                  <c:v>700</c:v>
                </c:pt>
                <c:pt idx="164">
                  <c:v>700</c:v>
                </c:pt>
                <c:pt idx="165">
                  <c:v>700</c:v>
                </c:pt>
                <c:pt idx="166">
                  <c:v>700</c:v>
                </c:pt>
                <c:pt idx="167">
                  <c:v>700</c:v>
                </c:pt>
                <c:pt idx="168">
                  <c:v>700</c:v>
                </c:pt>
                <c:pt idx="169">
                  <c:v>700</c:v>
                </c:pt>
                <c:pt idx="170">
                  <c:v>700</c:v>
                </c:pt>
                <c:pt idx="171">
                  <c:v>700</c:v>
                </c:pt>
                <c:pt idx="172">
                  <c:v>700</c:v>
                </c:pt>
                <c:pt idx="173">
                  <c:v>700</c:v>
                </c:pt>
                <c:pt idx="174">
                  <c:v>700</c:v>
                </c:pt>
                <c:pt idx="175">
                  <c:v>700</c:v>
                </c:pt>
                <c:pt idx="176">
                  <c:v>700</c:v>
                </c:pt>
                <c:pt idx="177">
                  <c:v>700</c:v>
                </c:pt>
                <c:pt idx="178">
                  <c:v>700</c:v>
                </c:pt>
                <c:pt idx="179">
                  <c:v>700</c:v>
                </c:pt>
                <c:pt idx="180">
                  <c:v>700</c:v>
                </c:pt>
                <c:pt idx="181">
                  <c:v>700</c:v>
                </c:pt>
                <c:pt idx="182">
                  <c:v>700</c:v>
                </c:pt>
                <c:pt idx="183">
                  <c:v>700</c:v>
                </c:pt>
                <c:pt idx="184">
                  <c:v>700</c:v>
                </c:pt>
                <c:pt idx="185">
                  <c:v>700</c:v>
                </c:pt>
                <c:pt idx="186">
                  <c:v>700</c:v>
                </c:pt>
                <c:pt idx="187">
                  <c:v>700</c:v>
                </c:pt>
                <c:pt idx="188">
                  <c:v>700</c:v>
                </c:pt>
                <c:pt idx="189">
                  <c:v>700</c:v>
                </c:pt>
                <c:pt idx="190">
                  <c:v>700</c:v>
                </c:pt>
                <c:pt idx="191">
                  <c:v>700</c:v>
                </c:pt>
                <c:pt idx="192">
                  <c:v>974.04976710478877</c:v>
                </c:pt>
                <c:pt idx="193">
                  <c:v>1697.7007084676279</c:v>
                </c:pt>
                <c:pt idx="194">
                  <c:v>1980.6762997768692</c:v>
                </c:pt>
                <c:pt idx="195">
                  <c:v>3209.5911931205428</c:v>
                </c:pt>
                <c:pt idx="196">
                  <c:v>4656.2722010050056</c:v>
                </c:pt>
                <c:pt idx="197">
                  <c:v>6394.0759107448521</c:v>
                </c:pt>
                <c:pt idx="198">
                  <c:v>7000</c:v>
                </c:pt>
                <c:pt idx="199">
                  <c:v>7000</c:v>
                </c:pt>
                <c:pt idx="200">
                  <c:v>7000</c:v>
                </c:pt>
                <c:pt idx="201">
                  <c:v>7000</c:v>
                </c:pt>
                <c:pt idx="202">
                  <c:v>7000</c:v>
                </c:pt>
                <c:pt idx="203">
                  <c:v>7000</c:v>
                </c:pt>
                <c:pt idx="204">
                  <c:v>7000</c:v>
                </c:pt>
                <c:pt idx="205">
                  <c:v>7000</c:v>
                </c:pt>
                <c:pt idx="206">
                  <c:v>7000</c:v>
                </c:pt>
                <c:pt idx="207">
                  <c:v>7000</c:v>
                </c:pt>
                <c:pt idx="208">
                  <c:v>7000</c:v>
                </c:pt>
                <c:pt idx="209">
                  <c:v>7000</c:v>
                </c:pt>
                <c:pt idx="210">
                  <c:v>7000</c:v>
                </c:pt>
                <c:pt idx="211">
                  <c:v>7000</c:v>
                </c:pt>
                <c:pt idx="212">
                  <c:v>7000</c:v>
                </c:pt>
                <c:pt idx="213">
                  <c:v>7000</c:v>
                </c:pt>
                <c:pt idx="214">
                  <c:v>7000</c:v>
                </c:pt>
                <c:pt idx="215">
                  <c:v>7000</c:v>
                </c:pt>
                <c:pt idx="216">
                  <c:v>7000</c:v>
                </c:pt>
                <c:pt idx="217">
                  <c:v>7000</c:v>
                </c:pt>
                <c:pt idx="218">
                  <c:v>7000</c:v>
                </c:pt>
                <c:pt idx="219">
                  <c:v>7000</c:v>
                </c:pt>
                <c:pt idx="220">
                  <c:v>7000</c:v>
                </c:pt>
                <c:pt idx="221">
                  <c:v>7000</c:v>
                </c:pt>
                <c:pt idx="222">
                  <c:v>7000</c:v>
                </c:pt>
                <c:pt idx="223">
                  <c:v>7000</c:v>
                </c:pt>
                <c:pt idx="224">
                  <c:v>7000</c:v>
                </c:pt>
                <c:pt idx="225">
                  <c:v>7000</c:v>
                </c:pt>
                <c:pt idx="226">
                  <c:v>7000</c:v>
                </c:pt>
                <c:pt idx="227">
                  <c:v>7000</c:v>
                </c:pt>
                <c:pt idx="228">
                  <c:v>7000</c:v>
                </c:pt>
                <c:pt idx="229">
                  <c:v>7000</c:v>
                </c:pt>
                <c:pt idx="230">
                  <c:v>7000</c:v>
                </c:pt>
                <c:pt idx="231">
                  <c:v>7000</c:v>
                </c:pt>
                <c:pt idx="232">
                  <c:v>7000</c:v>
                </c:pt>
                <c:pt idx="233">
                  <c:v>7000</c:v>
                </c:pt>
                <c:pt idx="234">
                  <c:v>7000</c:v>
                </c:pt>
                <c:pt idx="235">
                  <c:v>7000</c:v>
                </c:pt>
                <c:pt idx="236">
                  <c:v>7000</c:v>
                </c:pt>
                <c:pt idx="237">
                  <c:v>7000</c:v>
                </c:pt>
                <c:pt idx="238">
                  <c:v>7000</c:v>
                </c:pt>
                <c:pt idx="239">
                  <c:v>7000</c:v>
                </c:pt>
                <c:pt idx="240">
                  <c:v>7000</c:v>
                </c:pt>
                <c:pt idx="241">
                  <c:v>7000</c:v>
                </c:pt>
                <c:pt idx="242">
                  <c:v>7000</c:v>
                </c:pt>
                <c:pt idx="243">
                  <c:v>7000</c:v>
                </c:pt>
                <c:pt idx="244">
                  <c:v>7000</c:v>
                </c:pt>
                <c:pt idx="245">
                  <c:v>7000</c:v>
                </c:pt>
                <c:pt idx="246">
                  <c:v>7000</c:v>
                </c:pt>
                <c:pt idx="247">
                  <c:v>7000</c:v>
                </c:pt>
                <c:pt idx="248">
                  <c:v>7000</c:v>
                </c:pt>
                <c:pt idx="249">
                  <c:v>7000</c:v>
                </c:pt>
                <c:pt idx="250">
                  <c:v>7000</c:v>
                </c:pt>
                <c:pt idx="251">
                  <c:v>7000</c:v>
                </c:pt>
                <c:pt idx="252">
                  <c:v>7000</c:v>
                </c:pt>
                <c:pt idx="253">
                  <c:v>7000</c:v>
                </c:pt>
                <c:pt idx="254">
                  <c:v>7000</c:v>
                </c:pt>
                <c:pt idx="255">
                  <c:v>7000</c:v>
                </c:pt>
                <c:pt idx="256">
                  <c:v>7000</c:v>
                </c:pt>
                <c:pt idx="257">
                  <c:v>7000</c:v>
                </c:pt>
                <c:pt idx="258">
                  <c:v>7000</c:v>
                </c:pt>
                <c:pt idx="259">
                  <c:v>7000</c:v>
                </c:pt>
                <c:pt idx="260">
                  <c:v>7000</c:v>
                </c:pt>
                <c:pt idx="261">
                  <c:v>7000</c:v>
                </c:pt>
                <c:pt idx="262">
                  <c:v>7000</c:v>
                </c:pt>
                <c:pt idx="263">
                  <c:v>7000</c:v>
                </c:pt>
              </c:numCache>
            </c:numRef>
          </c:val>
          <c:smooth val="0"/>
          <c:extLst>
            <c:ext xmlns:c16="http://schemas.microsoft.com/office/drawing/2014/chart" uri="{C3380CC4-5D6E-409C-BE32-E72D297353CC}">
              <c16:uniqueId val="{00000003-9E37-4F32-8645-A2A3104E825F}"/>
            </c:ext>
          </c:extLst>
        </c:ser>
        <c:dLbls>
          <c:showLegendKey val="0"/>
          <c:showVal val="0"/>
          <c:showCatName val="0"/>
          <c:showSerName val="0"/>
          <c:showPercent val="0"/>
          <c:showBubbleSize val="0"/>
        </c:dLbls>
        <c:marker val="1"/>
        <c:smooth val="0"/>
        <c:axId val="1793578991"/>
        <c:axId val="1793593391"/>
      </c:lineChart>
      <c:catAx>
        <c:axId val="17935789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Hours of the Days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593391"/>
        <c:crosses val="autoZero"/>
        <c:auto val="1"/>
        <c:lblAlgn val="ctr"/>
        <c:lblOffset val="100"/>
        <c:noMultiLvlLbl val="0"/>
      </c:catAx>
      <c:valAx>
        <c:axId val="1793593391"/>
        <c:scaling>
          <c:orientation val="minMax"/>
          <c:max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noProof="0" dirty="0"/>
                  <a:t>Power (MW)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3578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noProof="0" dirty="0"/>
              <a:t>Jun 2030 Energy</a:t>
            </a:r>
            <a:r>
              <a:rPr lang="en-AU" baseline="0" noProof="0" dirty="0"/>
              <a:t> Mix - ES=7000MWh</a:t>
            </a:r>
            <a:endParaRPr lang="en-AU" noProof="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areaChart>
        <c:grouping val="stacked"/>
        <c:varyColors val="0"/>
        <c:ser>
          <c:idx val="1"/>
          <c:order val="1"/>
          <c:tx>
            <c:strRef>
              <c:f>'Rok 2030'!$FN$1</c:f>
              <c:strCache>
                <c:ptCount val="1"/>
                <c:pt idx="0">
                  <c:v>Must Run</c:v>
                </c:pt>
              </c:strCache>
            </c:strRef>
          </c:tx>
          <c:spPr>
            <a:solidFill>
              <a:schemeClr val="accent2"/>
            </a:solidFill>
            <a:ln>
              <a:noFill/>
            </a:ln>
            <a:effectLst/>
          </c:spPr>
          <c:val>
            <c:numRef>
              <c:f>'Rok 2030'!$FN$2:$FN$722</c:f>
              <c:numCache>
                <c:formatCode>#,##0</c:formatCode>
                <c:ptCount val="721"/>
                <c:pt idx="1">
                  <c:v>7806.9749999999995</c:v>
                </c:pt>
                <c:pt idx="2">
                  <c:v>7801.5630000000001</c:v>
                </c:pt>
                <c:pt idx="3">
                  <c:v>7814.9000000000005</c:v>
                </c:pt>
                <c:pt idx="4">
                  <c:v>7849.6120000000001</c:v>
                </c:pt>
                <c:pt idx="5">
                  <c:v>7863.6989999999987</c:v>
                </c:pt>
                <c:pt idx="6">
                  <c:v>7868.2750000000005</c:v>
                </c:pt>
                <c:pt idx="7">
                  <c:v>8012.7999999999993</c:v>
                </c:pt>
                <c:pt idx="8">
                  <c:v>8069.55</c:v>
                </c:pt>
                <c:pt idx="9">
                  <c:v>7923.7629999999999</c:v>
                </c:pt>
                <c:pt idx="10">
                  <c:v>7763.2129999999997</c:v>
                </c:pt>
                <c:pt idx="11">
                  <c:v>7665.2629999999999</c:v>
                </c:pt>
                <c:pt idx="12">
                  <c:v>7643.3</c:v>
                </c:pt>
                <c:pt idx="13">
                  <c:v>7642.6</c:v>
                </c:pt>
                <c:pt idx="14">
                  <c:v>7640.4130000000005</c:v>
                </c:pt>
                <c:pt idx="15">
                  <c:v>7663.5749999999998</c:v>
                </c:pt>
                <c:pt idx="16">
                  <c:v>7673.8</c:v>
                </c:pt>
                <c:pt idx="17">
                  <c:v>7690.05</c:v>
                </c:pt>
                <c:pt idx="18">
                  <c:v>7763.1239999999998</c:v>
                </c:pt>
                <c:pt idx="19">
                  <c:v>7887.4249999999993</c:v>
                </c:pt>
                <c:pt idx="20">
                  <c:v>8096.1630000000005</c:v>
                </c:pt>
                <c:pt idx="21">
                  <c:v>8127</c:v>
                </c:pt>
                <c:pt idx="22">
                  <c:v>8071.2870000000003</c:v>
                </c:pt>
                <c:pt idx="23">
                  <c:v>8052.2120000000004</c:v>
                </c:pt>
                <c:pt idx="24">
                  <c:v>8009.5370000000003</c:v>
                </c:pt>
                <c:pt idx="25">
                  <c:v>7843.5630000000001</c:v>
                </c:pt>
                <c:pt idx="26">
                  <c:v>7773.7120000000004</c:v>
                </c:pt>
                <c:pt idx="27">
                  <c:v>7792.4629999999997</c:v>
                </c:pt>
                <c:pt idx="28">
                  <c:v>7831.7999999999993</c:v>
                </c:pt>
                <c:pt idx="29">
                  <c:v>7826.7870000000003</c:v>
                </c:pt>
                <c:pt idx="30">
                  <c:v>7773.125</c:v>
                </c:pt>
                <c:pt idx="31">
                  <c:v>7838.8369999999995</c:v>
                </c:pt>
                <c:pt idx="32">
                  <c:v>7894.9120000000003</c:v>
                </c:pt>
                <c:pt idx="33">
                  <c:v>7857.85</c:v>
                </c:pt>
                <c:pt idx="34">
                  <c:v>7824.3879999999999</c:v>
                </c:pt>
                <c:pt idx="35">
                  <c:v>7805.0870000000004</c:v>
                </c:pt>
                <c:pt idx="36">
                  <c:v>7801.9870000000019</c:v>
                </c:pt>
                <c:pt idx="37">
                  <c:v>7787.9129999999996</c:v>
                </c:pt>
                <c:pt idx="38">
                  <c:v>7809.561999999999</c:v>
                </c:pt>
                <c:pt idx="39">
                  <c:v>7802.6380000000008</c:v>
                </c:pt>
                <c:pt idx="40">
                  <c:v>7845.8630000000012</c:v>
                </c:pt>
                <c:pt idx="41">
                  <c:v>7812.7250000000013</c:v>
                </c:pt>
                <c:pt idx="42">
                  <c:v>7824.6869999999999</c:v>
                </c:pt>
                <c:pt idx="43">
                  <c:v>7923.375</c:v>
                </c:pt>
                <c:pt idx="44">
                  <c:v>8028.0120000000006</c:v>
                </c:pt>
                <c:pt idx="45">
                  <c:v>8064.7999999999993</c:v>
                </c:pt>
                <c:pt idx="46">
                  <c:v>8069.9500000000007</c:v>
                </c:pt>
                <c:pt idx="47">
                  <c:v>7993.9619999999995</c:v>
                </c:pt>
                <c:pt idx="48">
                  <c:v>7946.0119999999997</c:v>
                </c:pt>
                <c:pt idx="49">
                  <c:v>7818.1869999999999</c:v>
                </c:pt>
                <c:pt idx="50">
                  <c:v>7758.35</c:v>
                </c:pt>
                <c:pt idx="51">
                  <c:v>7728.0370000000003</c:v>
                </c:pt>
                <c:pt idx="52">
                  <c:v>7720.0749999999998</c:v>
                </c:pt>
                <c:pt idx="53">
                  <c:v>7718.55</c:v>
                </c:pt>
                <c:pt idx="54">
                  <c:v>7724.1869999999999</c:v>
                </c:pt>
                <c:pt idx="55">
                  <c:v>7750.95</c:v>
                </c:pt>
                <c:pt idx="56">
                  <c:v>7792.7620000000006</c:v>
                </c:pt>
                <c:pt idx="57">
                  <c:v>7751.1750000000002</c:v>
                </c:pt>
                <c:pt idx="58">
                  <c:v>7672.05</c:v>
                </c:pt>
                <c:pt idx="59">
                  <c:v>7661.9120000000012</c:v>
                </c:pt>
                <c:pt idx="60">
                  <c:v>7666.4619999999995</c:v>
                </c:pt>
                <c:pt idx="61">
                  <c:v>7638.8250000000007</c:v>
                </c:pt>
                <c:pt idx="62">
                  <c:v>7631.6369999999988</c:v>
                </c:pt>
                <c:pt idx="63">
                  <c:v>7619.612000000001</c:v>
                </c:pt>
                <c:pt idx="64">
                  <c:v>7612.9000000000005</c:v>
                </c:pt>
                <c:pt idx="65">
                  <c:v>7640.7749999999987</c:v>
                </c:pt>
                <c:pt idx="66">
                  <c:v>7683.0999999999995</c:v>
                </c:pt>
                <c:pt idx="67">
                  <c:v>7785.4120000000003</c:v>
                </c:pt>
                <c:pt idx="68">
                  <c:v>7916.0120000000006</c:v>
                </c:pt>
                <c:pt idx="69">
                  <c:v>7998.6120000000001</c:v>
                </c:pt>
                <c:pt idx="70">
                  <c:v>8076.2749999999996</c:v>
                </c:pt>
                <c:pt idx="71">
                  <c:v>8086.2119999999995</c:v>
                </c:pt>
                <c:pt idx="72">
                  <c:v>7974.55</c:v>
                </c:pt>
                <c:pt idx="73">
                  <c:v>7863.7</c:v>
                </c:pt>
                <c:pt idx="74">
                  <c:v>7839.0119999999997</c:v>
                </c:pt>
                <c:pt idx="75">
                  <c:v>7840.1620000000003</c:v>
                </c:pt>
                <c:pt idx="76">
                  <c:v>7831.9869999999992</c:v>
                </c:pt>
                <c:pt idx="77">
                  <c:v>7838.5990000000002</c:v>
                </c:pt>
                <c:pt idx="78">
                  <c:v>7849.2249999999995</c:v>
                </c:pt>
                <c:pt idx="79">
                  <c:v>7877.35</c:v>
                </c:pt>
                <c:pt idx="80">
                  <c:v>7890.1120000000001</c:v>
                </c:pt>
                <c:pt idx="81">
                  <c:v>7832.2879999999986</c:v>
                </c:pt>
                <c:pt idx="82">
                  <c:v>7740.0749999999989</c:v>
                </c:pt>
                <c:pt idx="83">
                  <c:v>7689.6500000000005</c:v>
                </c:pt>
                <c:pt idx="84">
                  <c:v>7654.4499999999989</c:v>
                </c:pt>
                <c:pt idx="85">
                  <c:v>7634.0380000000005</c:v>
                </c:pt>
                <c:pt idx="86">
                  <c:v>7636.3250000000007</c:v>
                </c:pt>
                <c:pt idx="87">
                  <c:v>7631.6370000000006</c:v>
                </c:pt>
                <c:pt idx="88">
                  <c:v>7621.2619999999997</c:v>
                </c:pt>
                <c:pt idx="89">
                  <c:v>7710.9870000000001</c:v>
                </c:pt>
                <c:pt idx="90">
                  <c:v>7828.6380000000008</c:v>
                </c:pt>
                <c:pt idx="91">
                  <c:v>7866.5249999999996</c:v>
                </c:pt>
                <c:pt idx="92">
                  <c:v>7922.3630000000003</c:v>
                </c:pt>
                <c:pt idx="93">
                  <c:v>7951.2240000000002</c:v>
                </c:pt>
                <c:pt idx="94">
                  <c:v>7989.0619999999999</c:v>
                </c:pt>
                <c:pt idx="95">
                  <c:v>7973.5</c:v>
                </c:pt>
                <c:pt idx="96">
                  <c:v>7989.75</c:v>
                </c:pt>
                <c:pt idx="97">
                  <c:v>7901.9879999999994</c:v>
                </c:pt>
                <c:pt idx="98">
                  <c:v>7871.9870000000001</c:v>
                </c:pt>
                <c:pt idx="99">
                  <c:v>7868.6880000000001</c:v>
                </c:pt>
                <c:pt idx="100">
                  <c:v>7873.6</c:v>
                </c:pt>
                <c:pt idx="101">
                  <c:v>7894.5630000000001</c:v>
                </c:pt>
                <c:pt idx="102">
                  <c:v>7912.4369999999999</c:v>
                </c:pt>
                <c:pt idx="103">
                  <c:v>7982.4750000000004</c:v>
                </c:pt>
                <c:pt idx="104">
                  <c:v>8134.5750000000007</c:v>
                </c:pt>
                <c:pt idx="105">
                  <c:v>8083.5119999999988</c:v>
                </c:pt>
                <c:pt idx="106">
                  <c:v>7950.8870000000006</c:v>
                </c:pt>
                <c:pt idx="107">
                  <c:v>7873.563000000001</c:v>
                </c:pt>
                <c:pt idx="108">
                  <c:v>7868.8750000000018</c:v>
                </c:pt>
                <c:pt idx="109">
                  <c:v>7868.3619999999992</c:v>
                </c:pt>
                <c:pt idx="110">
                  <c:v>7877.375</c:v>
                </c:pt>
                <c:pt idx="111">
                  <c:v>7866.362000000001</c:v>
                </c:pt>
                <c:pt idx="112">
                  <c:v>7892.7500000000009</c:v>
                </c:pt>
                <c:pt idx="113">
                  <c:v>7967.5000000000009</c:v>
                </c:pt>
                <c:pt idx="114">
                  <c:v>8074.9500000000007</c:v>
                </c:pt>
                <c:pt idx="115">
                  <c:v>8170.7749999999996</c:v>
                </c:pt>
                <c:pt idx="116">
                  <c:v>8283.5869999999995</c:v>
                </c:pt>
                <c:pt idx="117">
                  <c:v>8303.625</c:v>
                </c:pt>
                <c:pt idx="118">
                  <c:v>8291.5370000000003</c:v>
                </c:pt>
                <c:pt idx="119">
                  <c:v>8182.15</c:v>
                </c:pt>
                <c:pt idx="120">
                  <c:v>8042.7</c:v>
                </c:pt>
                <c:pt idx="121">
                  <c:v>8017.7119999999995</c:v>
                </c:pt>
                <c:pt idx="122">
                  <c:v>7963.1880000000001</c:v>
                </c:pt>
                <c:pt idx="123">
                  <c:v>7940.1750000000002</c:v>
                </c:pt>
                <c:pt idx="124">
                  <c:v>7968.8369999999995</c:v>
                </c:pt>
                <c:pt idx="125">
                  <c:v>7988.6</c:v>
                </c:pt>
                <c:pt idx="126">
                  <c:v>8017.75</c:v>
                </c:pt>
                <c:pt idx="127">
                  <c:v>8078.6489999999994</c:v>
                </c:pt>
                <c:pt idx="128">
                  <c:v>8130.125</c:v>
                </c:pt>
                <c:pt idx="129">
                  <c:v>8099.0749999999998</c:v>
                </c:pt>
                <c:pt idx="130">
                  <c:v>8055.688000000001</c:v>
                </c:pt>
                <c:pt idx="131">
                  <c:v>8011.55</c:v>
                </c:pt>
                <c:pt idx="132">
                  <c:v>7998.7250000000004</c:v>
                </c:pt>
                <c:pt idx="133">
                  <c:v>8000.9490000000014</c:v>
                </c:pt>
                <c:pt idx="134">
                  <c:v>8002.9</c:v>
                </c:pt>
                <c:pt idx="135">
                  <c:v>8011.7619999999988</c:v>
                </c:pt>
                <c:pt idx="136">
                  <c:v>8018.6489999999994</c:v>
                </c:pt>
                <c:pt idx="137">
                  <c:v>8038.487000000001</c:v>
                </c:pt>
                <c:pt idx="138">
                  <c:v>8092.85</c:v>
                </c:pt>
                <c:pt idx="139">
                  <c:v>8294.25</c:v>
                </c:pt>
                <c:pt idx="140">
                  <c:v>8308.3240000000005</c:v>
                </c:pt>
                <c:pt idx="141">
                  <c:v>8322.8119999999999</c:v>
                </c:pt>
                <c:pt idx="142">
                  <c:v>8335.5750000000007</c:v>
                </c:pt>
                <c:pt idx="143">
                  <c:v>8254.2999999999993</c:v>
                </c:pt>
                <c:pt idx="144">
                  <c:v>8140.3499999999995</c:v>
                </c:pt>
                <c:pt idx="145">
                  <c:v>8007.3249999999998</c:v>
                </c:pt>
                <c:pt idx="146">
                  <c:v>7975.625</c:v>
                </c:pt>
                <c:pt idx="147">
                  <c:v>7970.85</c:v>
                </c:pt>
                <c:pt idx="148">
                  <c:v>7956.05</c:v>
                </c:pt>
                <c:pt idx="149">
                  <c:v>7979.4129999999996</c:v>
                </c:pt>
                <c:pt idx="150">
                  <c:v>7955.3739999999998</c:v>
                </c:pt>
                <c:pt idx="151">
                  <c:v>8052.0370000000003</c:v>
                </c:pt>
                <c:pt idx="152">
                  <c:v>8067.6990000000005</c:v>
                </c:pt>
                <c:pt idx="153">
                  <c:v>8000.8869999999997</c:v>
                </c:pt>
                <c:pt idx="154">
                  <c:v>7947.0870000000004</c:v>
                </c:pt>
                <c:pt idx="155">
                  <c:v>7923.6370000000006</c:v>
                </c:pt>
                <c:pt idx="156">
                  <c:v>7941.487000000001</c:v>
                </c:pt>
                <c:pt idx="157">
                  <c:v>7985.7619999999997</c:v>
                </c:pt>
                <c:pt idx="158">
                  <c:v>8024.7999999999993</c:v>
                </c:pt>
                <c:pt idx="159">
                  <c:v>8017.3250000000007</c:v>
                </c:pt>
                <c:pt idx="160">
                  <c:v>8055.0619999999999</c:v>
                </c:pt>
                <c:pt idx="161">
                  <c:v>8068.6239999999998</c:v>
                </c:pt>
                <c:pt idx="162">
                  <c:v>8070.3130000000001</c:v>
                </c:pt>
                <c:pt idx="163">
                  <c:v>8206.8619999999992</c:v>
                </c:pt>
                <c:pt idx="164">
                  <c:v>8190.5870000000004</c:v>
                </c:pt>
                <c:pt idx="165">
                  <c:v>8233.7989999999991</c:v>
                </c:pt>
                <c:pt idx="166">
                  <c:v>8216.862000000001</c:v>
                </c:pt>
                <c:pt idx="167">
                  <c:v>8091.5250000000005</c:v>
                </c:pt>
                <c:pt idx="168">
                  <c:v>8026.4629999999997</c:v>
                </c:pt>
                <c:pt idx="169">
                  <c:v>7812.0630000000001</c:v>
                </c:pt>
                <c:pt idx="170">
                  <c:v>7761.9380000000001</c:v>
                </c:pt>
                <c:pt idx="171">
                  <c:v>7748.0749999999998</c:v>
                </c:pt>
                <c:pt idx="172">
                  <c:v>7781.5249999999996</c:v>
                </c:pt>
                <c:pt idx="173">
                  <c:v>7809.3250000000007</c:v>
                </c:pt>
                <c:pt idx="174">
                  <c:v>7847.6120000000001</c:v>
                </c:pt>
                <c:pt idx="175">
                  <c:v>7885.2620000000006</c:v>
                </c:pt>
                <c:pt idx="176">
                  <c:v>7941.6990000000005</c:v>
                </c:pt>
                <c:pt idx="177">
                  <c:v>7882.2379999999994</c:v>
                </c:pt>
                <c:pt idx="178">
                  <c:v>7807.1870000000008</c:v>
                </c:pt>
                <c:pt idx="179">
                  <c:v>7789.2380000000012</c:v>
                </c:pt>
                <c:pt idx="180">
                  <c:v>7788.2370000000001</c:v>
                </c:pt>
                <c:pt idx="181">
                  <c:v>7783.362000000001</c:v>
                </c:pt>
                <c:pt idx="182">
                  <c:v>7800.4619999999986</c:v>
                </c:pt>
                <c:pt idx="183">
                  <c:v>7791.2499999999991</c:v>
                </c:pt>
                <c:pt idx="184">
                  <c:v>7797</c:v>
                </c:pt>
                <c:pt idx="185">
                  <c:v>7831.5750000000007</c:v>
                </c:pt>
                <c:pt idx="186">
                  <c:v>7900.3240000000005</c:v>
                </c:pt>
                <c:pt idx="187">
                  <c:v>7913.1</c:v>
                </c:pt>
                <c:pt idx="188">
                  <c:v>7988.1880000000001</c:v>
                </c:pt>
                <c:pt idx="189">
                  <c:v>8006.7870000000003</c:v>
                </c:pt>
                <c:pt idx="190">
                  <c:v>8004.9</c:v>
                </c:pt>
                <c:pt idx="191">
                  <c:v>7936.8119999999999</c:v>
                </c:pt>
                <c:pt idx="192">
                  <c:v>7861.8369999999995</c:v>
                </c:pt>
                <c:pt idx="193">
                  <c:v>7814.6</c:v>
                </c:pt>
                <c:pt idx="194">
                  <c:v>7795.4750000000004</c:v>
                </c:pt>
                <c:pt idx="195">
                  <c:v>7779.6880000000001</c:v>
                </c:pt>
                <c:pt idx="196">
                  <c:v>7776.375</c:v>
                </c:pt>
                <c:pt idx="197">
                  <c:v>7747.5619999999999</c:v>
                </c:pt>
                <c:pt idx="198">
                  <c:v>7756.7489999999998</c:v>
                </c:pt>
                <c:pt idx="199">
                  <c:v>7776.3249999999989</c:v>
                </c:pt>
                <c:pt idx="200">
                  <c:v>7794.6369999999997</c:v>
                </c:pt>
                <c:pt idx="201">
                  <c:v>7820.2250000000004</c:v>
                </c:pt>
                <c:pt idx="202">
                  <c:v>7822.4500000000007</c:v>
                </c:pt>
                <c:pt idx="203">
                  <c:v>7819.2999999999993</c:v>
                </c:pt>
                <c:pt idx="204">
                  <c:v>7765.1499999999987</c:v>
                </c:pt>
                <c:pt idx="205">
                  <c:v>7747.2880000000005</c:v>
                </c:pt>
                <c:pt idx="206">
                  <c:v>7741.3620000000001</c:v>
                </c:pt>
                <c:pt idx="207">
                  <c:v>7741.6619999999994</c:v>
                </c:pt>
                <c:pt idx="208">
                  <c:v>7787.8499999999995</c:v>
                </c:pt>
                <c:pt idx="209">
                  <c:v>7804.6869999999999</c:v>
                </c:pt>
                <c:pt idx="210">
                  <c:v>7807.3869999999997</c:v>
                </c:pt>
                <c:pt idx="211">
                  <c:v>7812.5749999999998</c:v>
                </c:pt>
                <c:pt idx="212">
                  <c:v>7882.0739999999996</c:v>
                </c:pt>
                <c:pt idx="213">
                  <c:v>7869.3630000000003</c:v>
                </c:pt>
                <c:pt idx="214">
                  <c:v>7893.1380000000008</c:v>
                </c:pt>
                <c:pt idx="215">
                  <c:v>7798.6869999999999</c:v>
                </c:pt>
                <c:pt idx="216">
                  <c:v>7655.7999999999993</c:v>
                </c:pt>
                <c:pt idx="217">
                  <c:v>7531.625</c:v>
                </c:pt>
                <c:pt idx="218">
                  <c:v>7568.55</c:v>
                </c:pt>
                <c:pt idx="219">
                  <c:v>7595.9750000000004</c:v>
                </c:pt>
                <c:pt idx="220">
                  <c:v>7600.9880000000003</c:v>
                </c:pt>
                <c:pt idx="221">
                  <c:v>7580.5129999999999</c:v>
                </c:pt>
                <c:pt idx="222">
                  <c:v>7585.7989999999991</c:v>
                </c:pt>
                <c:pt idx="223">
                  <c:v>7623.7870000000003</c:v>
                </c:pt>
                <c:pt idx="224">
                  <c:v>7629.45</c:v>
                </c:pt>
                <c:pt idx="225">
                  <c:v>7652.0990000000002</c:v>
                </c:pt>
                <c:pt idx="226">
                  <c:v>7633.15</c:v>
                </c:pt>
                <c:pt idx="227">
                  <c:v>7596.7989999999991</c:v>
                </c:pt>
                <c:pt idx="228">
                  <c:v>7585.8129999999992</c:v>
                </c:pt>
                <c:pt idx="229">
                  <c:v>7584.9869999999992</c:v>
                </c:pt>
                <c:pt idx="230">
                  <c:v>7590.3619999999983</c:v>
                </c:pt>
                <c:pt idx="231">
                  <c:v>7597.6750000000002</c:v>
                </c:pt>
                <c:pt idx="232">
                  <c:v>7604.4490000000014</c:v>
                </c:pt>
                <c:pt idx="233">
                  <c:v>7662.7619999999997</c:v>
                </c:pt>
                <c:pt idx="234">
                  <c:v>7694.4120000000003</c:v>
                </c:pt>
                <c:pt idx="235">
                  <c:v>7681.9120000000003</c:v>
                </c:pt>
                <c:pt idx="236">
                  <c:v>7798.4369999999999</c:v>
                </c:pt>
                <c:pt idx="237">
                  <c:v>7802.7750000000005</c:v>
                </c:pt>
                <c:pt idx="238">
                  <c:v>7786.65</c:v>
                </c:pt>
                <c:pt idx="239">
                  <c:v>7669.3379999999997</c:v>
                </c:pt>
                <c:pt idx="240">
                  <c:v>7655.1130000000003</c:v>
                </c:pt>
                <c:pt idx="241">
                  <c:v>7600.6620000000003</c:v>
                </c:pt>
                <c:pt idx="242">
                  <c:v>7583.6629999999996</c:v>
                </c:pt>
                <c:pt idx="243">
                  <c:v>7583.5750000000007</c:v>
                </c:pt>
                <c:pt idx="244">
                  <c:v>7614.4250000000002</c:v>
                </c:pt>
                <c:pt idx="245">
                  <c:v>7631.9119999999994</c:v>
                </c:pt>
                <c:pt idx="246">
                  <c:v>7638.15</c:v>
                </c:pt>
                <c:pt idx="247">
                  <c:v>7665.1630000000005</c:v>
                </c:pt>
                <c:pt idx="248">
                  <c:v>7661.7750000000005</c:v>
                </c:pt>
                <c:pt idx="249">
                  <c:v>7562.375</c:v>
                </c:pt>
                <c:pt idx="250">
                  <c:v>7534.6249999999991</c:v>
                </c:pt>
                <c:pt idx="251">
                  <c:v>7505.8239999999996</c:v>
                </c:pt>
                <c:pt idx="252">
                  <c:v>7500.2869999999994</c:v>
                </c:pt>
                <c:pt idx="253">
                  <c:v>7498.2500000000009</c:v>
                </c:pt>
                <c:pt idx="254">
                  <c:v>7501.2370000000019</c:v>
                </c:pt>
                <c:pt idx="255">
                  <c:v>7503.1370000000015</c:v>
                </c:pt>
                <c:pt idx="256">
                  <c:v>7517.9869999999992</c:v>
                </c:pt>
                <c:pt idx="257">
                  <c:v>7531.987000000001</c:v>
                </c:pt>
                <c:pt idx="258">
                  <c:v>7676.9239999999991</c:v>
                </c:pt>
                <c:pt idx="259">
                  <c:v>7772.0990000000002</c:v>
                </c:pt>
                <c:pt idx="260">
                  <c:v>7937.424</c:v>
                </c:pt>
                <c:pt idx="261">
                  <c:v>7938.1370000000006</c:v>
                </c:pt>
                <c:pt idx="262">
                  <c:v>7932.2250000000004</c:v>
                </c:pt>
                <c:pt idx="263">
                  <c:v>7913.75</c:v>
                </c:pt>
                <c:pt idx="264">
                  <c:v>7891.2619999999997</c:v>
                </c:pt>
                <c:pt idx="265">
                  <c:v>7778.6</c:v>
                </c:pt>
                <c:pt idx="266">
                  <c:v>7757.6129999999994</c:v>
                </c:pt>
                <c:pt idx="267">
                  <c:v>7741.5749999999998</c:v>
                </c:pt>
                <c:pt idx="268">
                  <c:v>7730.9249999999993</c:v>
                </c:pt>
                <c:pt idx="269">
                  <c:v>7736.0869999999995</c:v>
                </c:pt>
                <c:pt idx="270">
                  <c:v>7811.1999999999989</c:v>
                </c:pt>
                <c:pt idx="271">
                  <c:v>7937.3249999999998</c:v>
                </c:pt>
                <c:pt idx="272">
                  <c:v>7961.3250000000007</c:v>
                </c:pt>
                <c:pt idx="273">
                  <c:v>7969.9500000000007</c:v>
                </c:pt>
                <c:pt idx="274">
                  <c:v>7950.6</c:v>
                </c:pt>
                <c:pt idx="275">
                  <c:v>7838.0120000000006</c:v>
                </c:pt>
                <c:pt idx="276">
                  <c:v>7778.4490000000005</c:v>
                </c:pt>
                <c:pt idx="277">
                  <c:v>7771.2749999999996</c:v>
                </c:pt>
                <c:pt idx="278">
                  <c:v>7784.6870000000017</c:v>
                </c:pt>
                <c:pt idx="279">
                  <c:v>7804.8119999999999</c:v>
                </c:pt>
                <c:pt idx="280">
                  <c:v>7902.2999999999993</c:v>
                </c:pt>
                <c:pt idx="281">
                  <c:v>7931.45</c:v>
                </c:pt>
                <c:pt idx="282">
                  <c:v>7971.2250000000004</c:v>
                </c:pt>
                <c:pt idx="283">
                  <c:v>8001.2620000000006</c:v>
                </c:pt>
                <c:pt idx="284">
                  <c:v>8090.6</c:v>
                </c:pt>
                <c:pt idx="285">
                  <c:v>8103.375</c:v>
                </c:pt>
                <c:pt idx="286">
                  <c:v>8054.5370000000003</c:v>
                </c:pt>
                <c:pt idx="287">
                  <c:v>8026.5370000000003</c:v>
                </c:pt>
                <c:pt idx="288">
                  <c:v>7956.5380000000005</c:v>
                </c:pt>
                <c:pt idx="289">
                  <c:v>7907.1750000000002</c:v>
                </c:pt>
                <c:pt idx="290">
                  <c:v>7893.9500000000007</c:v>
                </c:pt>
                <c:pt idx="291">
                  <c:v>7920.8379999999997</c:v>
                </c:pt>
                <c:pt idx="292">
                  <c:v>7929.375</c:v>
                </c:pt>
                <c:pt idx="293">
                  <c:v>7949.3249999999989</c:v>
                </c:pt>
                <c:pt idx="294">
                  <c:v>7982.55</c:v>
                </c:pt>
                <c:pt idx="295">
                  <c:v>8122.1989999999996</c:v>
                </c:pt>
                <c:pt idx="296">
                  <c:v>8156.5130000000008</c:v>
                </c:pt>
                <c:pt idx="297">
                  <c:v>8257.6370000000006</c:v>
                </c:pt>
                <c:pt idx="298">
                  <c:v>8218.5750000000007</c:v>
                </c:pt>
                <c:pt idx="299">
                  <c:v>8100.0249999999996</c:v>
                </c:pt>
                <c:pt idx="300">
                  <c:v>8030.2240000000002</c:v>
                </c:pt>
                <c:pt idx="301">
                  <c:v>8023.0619999999999</c:v>
                </c:pt>
                <c:pt idx="302">
                  <c:v>8031.95</c:v>
                </c:pt>
                <c:pt idx="303">
                  <c:v>8068.1370000000006</c:v>
                </c:pt>
                <c:pt idx="304">
                  <c:v>8123.7740000000003</c:v>
                </c:pt>
                <c:pt idx="305">
                  <c:v>8173.5619999999999</c:v>
                </c:pt>
                <c:pt idx="306">
                  <c:v>8227.987000000001</c:v>
                </c:pt>
                <c:pt idx="307">
                  <c:v>8282</c:v>
                </c:pt>
                <c:pt idx="308">
                  <c:v>8396.5999999999985</c:v>
                </c:pt>
                <c:pt idx="309">
                  <c:v>8393.4750000000004</c:v>
                </c:pt>
                <c:pt idx="310">
                  <c:v>8381.75</c:v>
                </c:pt>
                <c:pt idx="311">
                  <c:v>8238.4500000000007</c:v>
                </c:pt>
                <c:pt idx="312">
                  <c:v>8171.15</c:v>
                </c:pt>
                <c:pt idx="313">
                  <c:v>8117.0750000000007</c:v>
                </c:pt>
                <c:pt idx="314">
                  <c:v>8111.9</c:v>
                </c:pt>
                <c:pt idx="315">
                  <c:v>8063.8869999999997</c:v>
                </c:pt>
                <c:pt idx="316">
                  <c:v>8054.5869999999995</c:v>
                </c:pt>
                <c:pt idx="317">
                  <c:v>8064.5879999999997</c:v>
                </c:pt>
                <c:pt idx="318">
                  <c:v>8067.125</c:v>
                </c:pt>
                <c:pt idx="319">
                  <c:v>8121.6750000000002</c:v>
                </c:pt>
                <c:pt idx="320">
                  <c:v>8187.2999999999993</c:v>
                </c:pt>
                <c:pt idx="321">
                  <c:v>8230.6989999999987</c:v>
                </c:pt>
                <c:pt idx="322">
                  <c:v>8230.75</c:v>
                </c:pt>
                <c:pt idx="323">
                  <c:v>8180.0119999999997</c:v>
                </c:pt>
                <c:pt idx="324">
                  <c:v>8128.25</c:v>
                </c:pt>
                <c:pt idx="325">
                  <c:v>8106.3369999999995</c:v>
                </c:pt>
                <c:pt idx="326">
                  <c:v>8124.6880000000001</c:v>
                </c:pt>
                <c:pt idx="327">
                  <c:v>8103.6379999999999</c:v>
                </c:pt>
                <c:pt idx="328">
                  <c:v>8140.2370000000001</c:v>
                </c:pt>
                <c:pt idx="329">
                  <c:v>8195</c:v>
                </c:pt>
                <c:pt idx="330">
                  <c:v>8246.15</c:v>
                </c:pt>
                <c:pt idx="331">
                  <c:v>8362.875</c:v>
                </c:pt>
                <c:pt idx="332">
                  <c:v>8426.2870000000003</c:v>
                </c:pt>
                <c:pt idx="333">
                  <c:v>8428.4369999999999</c:v>
                </c:pt>
                <c:pt idx="334">
                  <c:v>8416.7240000000002</c:v>
                </c:pt>
                <c:pt idx="335">
                  <c:v>8272.0750000000007</c:v>
                </c:pt>
                <c:pt idx="336">
                  <c:v>8166.9629999999997</c:v>
                </c:pt>
                <c:pt idx="337">
                  <c:v>8035.25</c:v>
                </c:pt>
                <c:pt idx="338">
                  <c:v>8002.6369999999997</c:v>
                </c:pt>
                <c:pt idx="339">
                  <c:v>7967.4250000000002</c:v>
                </c:pt>
                <c:pt idx="340">
                  <c:v>7961.5380000000005</c:v>
                </c:pt>
                <c:pt idx="341">
                  <c:v>7982.2240000000002</c:v>
                </c:pt>
                <c:pt idx="342">
                  <c:v>8031.3249999999998</c:v>
                </c:pt>
                <c:pt idx="343">
                  <c:v>8139.7250000000004</c:v>
                </c:pt>
                <c:pt idx="344">
                  <c:v>8164.2870000000003</c:v>
                </c:pt>
                <c:pt idx="345">
                  <c:v>8141.5870000000004</c:v>
                </c:pt>
                <c:pt idx="346">
                  <c:v>8138.9250000000011</c:v>
                </c:pt>
                <c:pt idx="347">
                  <c:v>8096.8</c:v>
                </c:pt>
                <c:pt idx="348">
                  <c:v>8095.4999999999991</c:v>
                </c:pt>
                <c:pt idx="349">
                  <c:v>8077.25</c:v>
                </c:pt>
                <c:pt idx="350">
                  <c:v>8103.1370000000006</c:v>
                </c:pt>
                <c:pt idx="351">
                  <c:v>8107.4620000000014</c:v>
                </c:pt>
                <c:pt idx="352">
                  <c:v>8126.0879999999997</c:v>
                </c:pt>
                <c:pt idx="353">
                  <c:v>8146.1620000000003</c:v>
                </c:pt>
                <c:pt idx="354">
                  <c:v>8216.0119999999988</c:v>
                </c:pt>
                <c:pt idx="355">
                  <c:v>8329.7989999999991</c:v>
                </c:pt>
                <c:pt idx="356">
                  <c:v>8340.8250000000007</c:v>
                </c:pt>
                <c:pt idx="357">
                  <c:v>8336.2870000000003</c:v>
                </c:pt>
                <c:pt idx="358">
                  <c:v>8315.65</c:v>
                </c:pt>
                <c:pt idx="359">
                  <c:v>8225.5130000000008</c:v>
                </c:pt>
                <c:pt idx="360">
                  <c:v>8101.6379999999999</c:v>
                </c:pt>
                <c:pt idx="361">
                  <c:v>7982.4369999999999</c:v>
                </c:pt>
                <c:pt idx="362">
                  <c:v>7920.9500000000007</c:v>
                </c:pt>
                <c:pt idx="363">
                  <c:v>7907.4500000000007</c:v>
                </c:pt>
                <c:pt idx="364">
                  <c:v>7904.7369999999992</c:v>
                </c:pt>
                <c:pt idx="365">
                  <c:v>7901.75</c:v>
                </c:pt>
                <c:pt idx="366">
                  <c:v>7884.9369999999999</c:v>
                </c:pt>
                <c:pt idx="367">
                  <c:v>7981.4749999999995</c:v>
                </c:pt>
                <c:pt idx="368">
                  <c:v>8032.8739999999998</c:v>
                </c:pt>
                <c:pt idx="369">
                  <c:v>8039.1500000000005</c:v>
                </c:pt>
                <c:pt idx="370">
                  <c:v>8027.5000000000009</c:v>
                </c:pt>
                <c:pt idx="371">
                  <c:v>7961.4750000000004</c:v>
                </c:pt>
                <c:pt idx="372">
                  <c:v>7943.45</c:v>
                </c:pt>
                <c:pt idx="373">
                  <c:v>7932.3120000000008</c:v>
                </c:pt>
                <c:pt idx="374">
                  <c:v>7928.1119999999992</c:v>
                </c:pt>
                <c:pt idx="375">
                  <c:v>7950.7870000000003</c:v>
                </c:pt>
                <c:pt idx="376">
                  <c:v>7975.1619999999994</c:v>
                </c:pt>
                <c:pt idx="377">
                  <c:v>8002.2870000000003</c:v>
                </c:pt>
                <c:pt idx="378">
                  <c:v>8070.4620000000004</c:v>
                </c:pt>
                <c:pt idx="379">
                  <c:v>8174.5749999999989</c:v>
                </c:pt>
                <c:pt idx="380">
                  <c:v>8254.1869999999999</c:v>
                </c:pt>
                <c:pt idx="381">
                  <c:v>8234.1869999999999</c:v>
                </c:pt>
                <c:pt idx="382">
                  <c:v>8218.6</c:v>
                </c:pt>
                <c:pt idx="383">
                  <c:v>8076.7629999999999</c:v>
                </c:pt>
                <c:pt idx="384">
                  <c:v>7959.3379999999997</c:v>
                </c:pt>
                <c:pt idx="385">
                  <c:v>7812.7999999999993</c:v>
                </c:pt>
                <c:pt idx="386">
                  <c:v>7772.1</c:v>
                </c:pt>
                <c:pt idx="387">
                  <c:v>7759.7880000000005</c:v>
                </c:pt>
                <c:pt idx="388">
                  <c:v>7741.35</c:v>
                </c:pt>
                <c:pt idx="389">
                  <c:v>7745.2250000000004</c:v>
                </c:pt>
                <c:pt idx="390">
                  <c:v>7776.9740000000002</c:v>
                </c:pt>
                <c:pt idx="391">
                  <c:v>7806.6120000000001</c:v>
                </c:pt>
                <c:pt idx="392">
                  <c:v>7824.4619999999995</c:v>
                </c:pt>
                <c:pt idx="393">
                  <c:v>7781.7869999999994</c:v>
                </c:pt>
                <c:pt idx="394">
                  <c:v>7768.0119999999997</c:v>
                </c:pt>
                <c:pt idx="395">
                  <c:v>7737.4990000000007</c:v>
                </c:pt>
                <c:pt idx="396">
                  <c:v>7735.7749999999987</c:v>
                </c:pt>
                <c:pt idx="397">
                  <c:v>7594.7870000000003</c:v>
                </c:pt>
                <c:pt idx="398">
                  <c:v>7549.8249999999998</c:v>
                </c:pt>
                <c:pt idx="399">
                  <c:v>7675.3370000000004</c:v>
                </c:pt>
                <c:pt idx="400">
                  <c:v>7757.25</c:v>
                </c:pt>
                <c:pt idx="401">
                  <c:v>7779.05</c:v>
                </c:pt>
                <c:pt idx="402">
                  <c:v>7808.5749999999998</c:v>
                </c:pt>
                <c:pt idx="403">
                  <c:v>7929.3370000000004</c:v>
                </c:pt>
                <c:pt idx="404">
                  <c:v>7984.9880000000003</c:v>
                </c:pt>
                <c:pt idx="405">
                  <c:v>7985.9870000000001</c:v>
                </c:pt>
                <c:pt idx="406">
                  <c:v>7990.7240000000002</c:v>
                </c:pt>
                <c:pt idx="407">
                  <c:v>7870.3869999999997</c:v>
                </c:pt>
                <c:pt idx="408">
                  <c:v>7754.7129999999997</c:v>
                </c:pt>
                <c:pt idx="409">
                  <c:v>7716.9120000000003</c:v>
                </c:pt>
                <c:pt idx="410">
                  <c:v>7688.2129999999997</c:v>
                </c:pt>
                <c:pt idx="411">
                  <c:v>7686.9880000000003</c:v>
                </c:pt>
                <c:pt idx="412">
                  <c:v>7684.6119999999992</c:v>
                </c:pt>
                <c:pt idx="413">
                  <c:v>7706.15</c:v>
                </c:pt>
                <c:pt idx="414">
                  <c:v>7716.125</c:v>
                </c:pt>
                <c:pt idx="415">
                  <c:v>7728.5249999999996</c:v>
                </c:pt>
                <c:pt idx="416">
                  <c:v>7737.4000000000005</c:v>
                </c:pt>
                <c:pt idx="417">
                  <c:v>7737.5120000000006</c:v>
                </c:pt>
                <c:pt idx="418">
                  <c:v>7742.7869999999994</c:v>
                </c:pt>
                <c:pt idx="419">
                  <c:v>7727.8370000000004</c:v>
                </c:pt>
                <c:pt idx="420">
                  <c:v>7722.0249999999996</c:v>
                </c:pt>
                <c:pt idx="421">
                  <c:v>7717.5749999999989</c:v>
                </c:pt>
                <c:pt idx="422">
                  <c:v>7720.0239999999994</c:v>
                </c:pt>
                <c:pt idx="423">
                  <c:v>7700.7620000000006</c:v>
                </c:pt>
                <c:pt idx="424">
                  <c:v>7699.5630000000001</c:v>
                </c:pt>
                <c:pt idx="425">
                  <c:v>7709.0879999999997</c:v>
                </c:pt>
                <c:pt idx="426">
                  <c:v>7813</c:v>
                </c:pt>
                <c:pt idx="427">
                  <c:v>7832.625</c:v>
                </c:pt>
                <c:pt idx="428">
                  <c:v>7868.6869999999999</c:v>
                </c:pt>
                <c:pt idx="429">
                  <c:v>7924.5750000000007</c:v>
                </c:pt>
                <c:pt idx="430">
                  <c:v>7944.7240000000002</c:v>
                </c:pt>
                <c:pt idx="431">
                  <c:v>7908.8369999999995</c:v>
                </c:pt>
                <c:pt idx="432">
                  <c:v>7864.7250000000004</c:v>
                </c:pt>
                <c:pt idx="433">
                  <c:v>7780.9130000000005</c:v>
                </c:pt>
                <c:pt idx="434">
                  <c:v>7745.875</c:v>
                </c:pt>
                <c:pt idx="435">
                  <c:v>7770.7119999999995</c:v>
                </c:pt>
                <c:pt idx="436">
                  <c:v>7813.3249999999998</c:v>
                </c:pt>
                <c:pt idx="437">
                  <c:v>7823.8</c:v>
                </c:pt>
                <c:pt idx="438">
                  <c:v>7885.05</c:v>
                </c:pt>
                <c:pt idx="439">
                  <c:v>8012.8249999999989</c:v>
                </c:pt>
                <c:pt idx="440">
                  <c:v>8097.3119999999999</c:v>
                </c:pt>
                <c:pt idx="441">
                  <c:v>8025.625</c:v>
                </c:pt>
                <c:pt idx="442">
                  <c:v>7922.5119999999997</c:v>
                </c:pt>
                <c:pt idx="443">
                  <c:v>7861.6620000000012</c:v>
                </c:pt>
                <c:pt idx="444">
                  <c:v>7878.7499999999991</c:v>
                </c:pt>
                <c:pt idx="445">
                  <c:v>7878.987000000001</c:v>
                </c:pt>
                <c:pt idx="446">
                  <c:v>7880.5120000000006</c:v>
                </c:pt>
                <c:pt idx="447">
                  <c:v>7916.2369999999992</c:v>
                </c:pt>
                <c:pt idx="448">
                  <c:v>7948.7619999999997</c:v>
                </c:pt>
                <c:pt idx="449">
                  <c:v>8001.4750000000004</c:v>
                </c:pt>
                <c:pt idx="450">
                  <c:v>8091.7369999999992</c:v>
                </c:pt>
                <c:pt idx="451">
                  <c:v>8149.7369999999992</c:v>
                </c:pt>
                <c:pt idx="452">
                  <c:v>8266.4490000000005</c:v>
                </c:pt>
                <c:pt idx="453">
                  <c:v>8277.7749999999996</c:v>
                </c:pt>
                <c:pt idx="454">
                  <c:v>8262.5750000000007</c:v>
                </c:pt>
                <c:pt idx="455">
                  <c:v>8116.4250000000002</c:v>
                </c:pt>
                <c:pt idx="456">
                  <c:v>7984.7880000000005</c:v>
                </c:pt>
                <c:pt idx="457">
                  <c:v>7845.5749999999998</c:v>
                </c:pt>
                <c:pt idx="458">
                  <c:v>7828.0869999999995</c:v>
                </c:pt>
                <c:pt idx="459">
                  <c:v>7816.9870000000001</c:v>
                </c:pt>
                <c:pt idx="460">
                  <c:v>7817.6120000000001</c:v>
                </c:pt>
                <c:pt idx="461">
                  <c:v>7828.4880000000003</c:v>
                </c:pt>
                <c:pt idx="462">
                  <c:v>7839.4120000000003</c:v>
                </c:pt>
                <c:pt idx="463">
                  <c:v>8006.1370000000006</c:v>
                </c:pt>
                <c:pt idx="464">
                  <c:v>8032.2880000000005</c:v>
                </c:pt>
                <c:pt idx="465">
                  <c:v>8056.7619999999997</c:v>
                </c:pt>
                <c:pt idx="466">
                  <c:v>7965.6249999999991</c:v>
                </c:pt>
                <c:pt idx="467">
                  <c:v>7834.6129999999994</c:v>
                </c:pt>
                <c:pt idx="468">
                  <c:v>7819.9870000000001</c:v>
                </c:pt>
                <c:pt idx="469">
                  <c:v>7834.7619999999997</c:v>
                </c:pt>
                <c:pt idx="470">
                  <c:v>7847.3990000000013</c:v>
                </c:pt>
                <c:pt idx="471">
                  <c:v>7870.2379999999985</c:v>
                </c:pt>
                <c:pt idx="472">
                  <c:v>7944.0740000000014</c:v>
                </c:pt>
                <c:pt idx="473">
                  <c:v>7963.6250000000009</c:v>
                </c:pt>
                <c:pt idx="474">
                  <c:v>8026.25</c:v>
                </c:pt>
                <c:pt idx="475">
                  <c:v>8082.4489999999996</c:v>
                </c:pt>
                <c:pt idx="476">
                  <c:v>8155.8619999999992</c:v>
                </c:pt>
                <c:pt idx="477">
                  <c:v>8159.5749999999998</c:v>
                </c:pt>
                <c:pt idx="478">
                  <c:v>8162.637999999999</c:v>
                </c:pt>
                <c:pt idx="479">
                  <c:v>8082.4129999999996</c:v>
                </c:pt>
                <c:pt idx="480">
                  <c:v>7940.2750000000005</c:v>
                </c:pt>
                <c:pt idx="481">
                  <c:v>7884.625</c:v>
                </c:pt>
                <c:pt idx="482">
                  <c:v>7881.3499999999995</c:v>
                </c:pt>
                <c:pt idx="483">
                  <c:v>7875.875</c:v>
                </c:pt>
                <c:pt idx="484">
                  <c:v>7906.0130000000008</c:v>
                </c:pt>
                <c:pt idx="485">
                  <c:v>7913.8490000000002</c:v>
                </c:pt>
                <c:pt idx="486">
                  <c:v>7849.6</c:v>
                </c:pt>
                <c:pt idx="487">
                  <c:v>7898.4</c:v>
                </c:pt>
                <c:pt idx="488">
                  <c:v>7936.8370000000004</c:v>
                </c:pt>
                <c:pt idx="489">
                  <c:v>7931.1369999999988</c:v>
                </c:pt>
                <c:pt idx="490">
                  <c:v>7915.9619999999995</c:v>
                </c:pt>
                <c:pt idx="491">
                  <c:v>7853.4620000000004</c:v>
                </c:pt>
                <c:pt idx="492">
                  <c:v>7865.7619999999997</c:v>
                </c:pt>
                <c:pt idx="493">
                  <c:v>7879.2619999999988</c:v>
                </c:pt>
                <c:pt idx="494">
                  <c:v>7898.375</c:v>
                </c:pt>
                <c:pt idx="495">
                  <c:v>7924.2239999999993</c:v>
                </c:pt>
                <c:pt idx="496">
                  <c:v>7923.8120000000008</c:v>
                </c:pt>
                <c:pt idx="497">
                  <c:v>7982.2739999999994</c:v>
                </c:pt>
                <c:pt idx="498">
                  <c:v>8015.5999999999985</c:v>
                </c:pt>
                <c:pt idx="499">
                  <c:v>8042.3620000000001</c:v>
                </c:pt>
                <c:pt idx="500">
                  <c:v>8141.2870000000003</c:v>
                </c:pt>
                <c:pt idx="501">
                  <c:v>8159.1880000000001</c:v>
                </c:pt>
                <c:pt idx="502">
                  <c:v>8111.174</c:v>
                </c:pt>
                <c:pt idx="503">
                  <c:v>8057.9380000000001</c:v>
                </c:pt>
                <c:pt idx="504">
                  <c:v>8003.7380000000003</c:v>
                </c:pt>
                <c:pt idx="505">
                  <c:v>7866.85</c:v>
                </c:pt>
                <c:pt idx="506">
                  <c:v>7823.2370000000001</c:v>
                </c:pt>
                <c:pt idx="507">
                  <c:v>7810.6869999999999</c:v>
                </c:pt>
                <c:pt idx="508">
                  <c:v>7813.9130000000005</c:v>
                </c:pt>
                <c:pt idx="509">
                  <c:v>7847.7620000000006</c:v>
                </c:pt>
                <c:pt idx="510">
                  <c:v>7936.6</c:v>
                </c:pt>
                <c:pt idx="511">
                  <c:v>7973.625</c:v>
                </c:pt>
                <c:pt idx="512">
                  <c:v>7975.6619999999994</c:v>
                </c:pt>
                <c:pt idx="513">
                  <c:v>7974.8369999999995</c:v>
                </c:pt>
                <c:pt idx="514">
                  <c:v>7952.9120000000012</c:v>
                </c:pt>
                <c:pt idx="515">
                  <c:v>7870.3869999999997</c:v>
                </c:pt>
                <c:pt idx="516">
                  <c:v>7869.7369999999992</c:v>
                </c:pt>
                <c:pt idx="517">
                  <c:v>7869.0120000000006</c:v>
                </c:pt>
                <c:pt idx="518">
                  <c:v>7873.125</c:v>
                </c:pt>
                <c:pt idx="519">
                  <c:v>7874.0249999999996</c:v>
                </c:pt>
                <c:pt idx="520">
                  <c:v>7874.186999999999</c:v>
                </c:pt>
                <c:pt idx="521">
                  <c:v>7941.4749999999995</c:v>
                </c:pt>
                <c:pt idx="522">
                  <c:v>8006.0370000000012</c:v>
                </c:pt>
                <c:pt idx="523">
                  <c:v>8007.125</c:v>
                </c:pt>
                <c:pt idx="524">
                  <c:v>8069.0129999999999</c:v>
                </c:pt>
                <c:pt idx="525">
                  <c:v>8100.3119999999999</c:v>
                </c:pt>
                <c:pt idx="526">
                  <c:v>8108.4629999999997</c:v>
                </c:pt>
                <c:pt idx="527">
                  <c:v>8004.8379999999997</c:v>
                </c:pt>
                <c:pt idx="528">
                  <c:v>7872.9380000000001</c:v>
                </c:pt>
                <c:pt idx="529">
                  <c:v>7742.1380000000008</c:v>
                </c:pt>
                <c:pt idx="530">
                  <c:v>7740.3379999999997</c:v>
                </c:pt>
                <c:pt idx="531">
                  <c:v>7723.2870000000003</c:v>
                </c:pt>
                <c:pt idx="532">
                  <c:v>7689.2129999999997</c:v>
                </c:pt>
                <c:pt idx="533">
                  <c:v>7729.0749999999998</c:v>
                </c:pt>
                <c:pt idx="534">
                  <c:v>7723.8630000000003</c:v>
                </c:pt>
                <c:pt idx="535">
                  <c:v>7629.7870000000003</c:v>
                </c:pt>
                <c:pt idx="536">
                  <c:v>7600.0239999999994</c:v>
                </c:pt>
                <c:pt idx="537">
                  <c:v>7618.3739999999998</c:v>
                </c:pt>
                <c:pt idx="538">
                  <c:v>7641.9120000000003</c:v>
                </c:pt>
                <c:pt idx="539">
                  <c:v>7611.75</c:v>
                </c:pt>
                <c:pt idx="540">
                  <c:v>7701.5369999999994</c:v>
                </c:pt>
                <c:pt idx="541">
                  <c:v>7837.3369999999995</c:v>
                </c:pt>
                <c:pt idx="542">
                  <c:v>7892.5869999999995</c:v>
                </c:pt>
                <c:pt idx="543">
                  <c:v>7863.8250000000007</c:v>
                </c:pt>
                <c:pt idx="544">
                  <c:v>7860.5749999999989</c:v>
                </c:pt>
                <c:pt idx="545">
                  <c:v>7861.1379999999999</c:v>
                </c:pt>
                <c:pt idx="546">
                  <c:v>7872.8620000000001</c:v>
                </c:pt>
                <c:pt idx="547">
                  <c:v>7931.7620000000006</c:v>
                </c:pt>
                <c:pt idx="548">
                  <c:v>8046.7249999999995</c:v>
                </c:pt>
                <c:pt idx="549">
                  <c:v>8078.0990000000002</c:v>
                </c:pt>
                <c:pt idx="550">
                  <c:v>8013.1369999999997</c:v>
                </c:pt>
                <c:pt idx="551">
                  <c:v>7893.6129999999994</c:v>
                </c:pt>
                <c:pt idx="552">
                  <c:v>7865.15</c:v>
                </c:pt>
                <c:pt idx="553">
                  <c:v>7824.4</c:v>
                </c:pt>
                <c:pt idx="554">
                  <c:v>7807.2999999999993</c:v>
                </c:pt>
                <c:pt idx="555">
                  <c:v>7803.7629999999999</c:v>
                </c:pt>
                <c:pt idx="556">
                  <c:v>7786.5</c:v>
                </c:pt>
                <c:pt idx="557">
                  <c:v>7798.4369999999999</c:v>
                </c:pt>
                <c:pt idx="558">
                  <c:v>7818.4130000000005</c:v>
                </c:pt>
                <c:pt idx="559">
                  <c:v>7869.7489999999998</c:v>
                </c:pt>
                <c:pt idx="560">
                  <c:v>7889.1620000000003</c:v>
                </c:pt>
                <c:pt idx="561">
                  <c:v>7896.1370000000006</c:v>
                </c:pt>
                <c:pt idx="562">
                  <c:v>7916.7380000000003</c:v>
                </c:pt>
                <c:pt idx="563">
                  <c:v>7874.5620000000008</c:v>
                </c:pt>
                <c:pt idx="564">
                  <c:v>7899.5989999999993</c:v>
                </c:pt>
                <c:pt idx="565">
                  <c:v>7909.4870000000001</c:v>
                </c:pt>
                <c:pt idx="566">
                  <c:v>7930.3620000000001</c:v>
                </c:pt>
                <c:pt idx="567">
                  <c:v>7958.6</c:v>
                </c:pt>
                <c:pt idx="568">
                  <c:v>7933.5369999999994</c:v>
                </c:pt>
                <c:pt idx="569">
                  <c:v>7929.5749999999998</c:v>
                </c:pt>
                <c:pt idx="570">
                  <c:v>7940.4239999999991</c:v>
                </c:pt>
                <c:pt idx="571">
                  <c:v>8010.0249999999996</c:v>
                </c:pt>
                <c:pt idx="572">
                  <c:v>8106.8370000000004</c:v>
                </c:pt>
                <c:pt idx="573">
                  <c:v>8119.5249999999996</c:v>
                </c:pt>
                <c:pt idx="574">
                  <c:v>8134.2</c:v>
                </c:pt>
                <c:pt idx="575">
                  <c:v>8066.9870000000001</c:v>
                </c:pt>
                <c:pt idx="576">
                  <c:v>8030.7249999999995</c:v>
                </c:pt>
                <c:pt idx="577">
                  <c:v>7896.8620000000001</c:v>
                </c:pt>
                <c:pt idx="578">
                  <c:v>7866.2870000000003</c:v>
                </c:pt>
                <c:pt idx="579">
                  <c:v>7853.8119999999999</c:v>
                </c:pt>
                <c:pt idx="580">
                  <c:v>7885.5370000000003</c:v>
                </c:pt>
                <c:pt idx="581">
                  <c:v>7902.7000000000007</c:v>
                </c:pt>
                <c:pt idx="582">
                  <c:v>7915.9120000000003</c:v>
                </c:pt>
                <c:pt idx="583">
                  <c:v>7893.5499999999993</c:v>
                </c:pt>
                <c:pt idx="584">
                  <c:v>7895.1619999999994</c:v>
                </c:pt>
                <c:pt idx="585">
                  <c:v>7865.0630000000001</c:v>
                </c:pt>
                <c:pt idx="586">
                  <c:v>7754.9749999999995</c:v>
                </c:pt>
                <c:pt idx="587">
                  <c:v>7717.7620000000015</c:v>
                </c:pt>
                <c:pt idx="588">
                  <c:v>7676.375</c:v>
                </c:pt>
                <c:pt idx="589">
                  <c:v>7651.875</c:v>
                </c:pt>
                <c:pt idx="590">
                  <c:v>7687.1620000000003</c:v>
                </c:pt>
                <c:pt idx="591">
                  <c:v>7711.5120000000006</c:v>
                </c:pt>
                <c:pt idx="592">
                  <c:v>7722.4240000000009</c:v>
                </c:pt>
                <c:pt idx="593">
                  <c:v>7837.887999999999</c:v>
                </c:pt>
                <c:pt idx="594">
                  <c:v>7886.7380000000003</c:v>
                </c:pt>
                <c:pt idx="595">
                  <c:v>7886.0119999999988</c:v>
                </c:pt>
                <c:pt idx="596">
                  <c:v>7895.5</c:v>
                </c:pt>
                <c:pt idx="597">
                  <c:v>7981.3869999999997</c:v>
                </c:pt>
                <c:pt idx="598">
                  <c:v>7921.5</c:v>
                </c:pt>
                <c:pt idx="599">
                  <c:v>7885</c:v>
                </c:pt>
                <c:pt idx="600">
                  <c:v>7886.4879999999994</c:v>
                </c:pt>
                <c:pt idx="601">
                  <c:v>7845.2250000000004</c:v>
                </c:pt>
                <c:pt idx="602">
                  <c:v>7840.7870000000003</c:v>
                </c:pt>
                <c:pt idx="603">
                  <c:v>7854.625</c:v>
                </c:pt>
                <c:pt idx="604">
                  <c:v>7869.0749999999998</c:v>
                </c:pt>
                <c:pt idx="605">
                  <c:v>7865.25</c:v>
                </c:pt>
                <c:pt idx="606">
                  <c:v>7899.4369999999999</c:v>
                </c:pt>
                <c:pt idx="607">
                  <c:v>8012.9120000000003</c:v>
                </c:pt>
                <c:pt idx="608">
                  <c:v>7989.3250000000007</c:v>
                </c:pt>
                <c:pt idx="609">
                  <c:v>7917.0870000000004</c:v>
                </c:pt>
                <c:pt idx="610">
                  <c:v>7926.0749999999989</c:v>
                </c:pt>
                <c:pt idx="611">
                  <c:v>7868.6369999999997</c:v>
                </c:pt>
                <c:pt idx="612">
                  <c:v>7870.3120000000008</c:v>
                </c:pt>
                <c:pt idx="613">
                  <c:v>7859.7249999999995</c:v>
                </c:pt>
                <c:pt idx="614">
                  <c:v>7882.2129999999988</c:v>
                </c:pt>
                <c:pt idx="615">
                  <c:v>7870.2249999999995</c:v>
                </c:pt>
                <c:pt idx="616">
                  <c:v>7885.0239999999994</c:v>
                </c:pt>
                <c:pt idx="617">
                  <c:v>7929.2880000000005</c:v>
                </c:pt>
                <c:pt idx="618">
                  <c:v>7948.1370000000006</c:v>
                </c:pt>
                <c:pt idx="619">
                  <c:v>8023.75</c:v>
                </c:pt>
                <c:pt idx="620">
                  <c:v>8105.8870000000006</c:v>
                </c:pt>
                <c:pt idx="621">
                  <c:v>8127.8379999999997</c:v>
                </c:pt>
                <c:pt idx="622">
                  <c:v>8023.3619999999992</c:v>
                </c:pt>
                <c:pt idx="623">
                  <c:v>7993.4129999999996</c:v>
                </c:pt>
                <c:pt idx="624">
                  <c:v>7926.4380000000001</c:v>
                </c:pt>
                <c:pt idx="625">
                  <c:v>7894.2619999999997</c:v>
                </c:pt>
                <c:pt idx="626">
                  <c:v>7855.9</c:v>
                </c:pt>
                <c:pt idx="627">
                  <c:v>7830.2129999999997</c:v>
                </c:pt>
                <c:pt idx="628">
                  <c:v>7789.9750000000004</c:v>
                </c:pt>
                <c:pt idx="629">
                  <c:v>7773.7369999999992</c:v>
                </c:pt>
                <c:pt idx="630">
                  <c:v>7769.45</c:v>
                </c:pt>
                <c:pt idx="631">
                  <c:v>7840.7880000000005</c:v>
                </c:pt>
                <c:pt idx="632">
                  <c:v>7869.362000000001</c:v>
                </c:pt>
                <c:pt idx="633">
                  <c:v>7778.2870000000003</c:v>
                </c:pt>
                <c:pt idx="634">
                  <c:v>7669.7250000000004</c:v>
                </c:pt>
                <c:pt idx="635">
                  <c:v>7564.2380000000003</c:v>
                </c:pt>
                <c:pt idx="636">
                  <c:v>7573.2740000000003</c:v>
                </c:pt>
                <c:pt idx="637">
                  <c:v>7569.8750000000009</c:v>
                </c:pt>
                <c:pt idx="638">
                  <c:v>7565.6380000000008</c:v>
                </c:pt>
                <c:pt idx="639">
                  <c:v>7562.8750000000009</c:v>
                </c:pt>
                <c:pt idx="640">
                  <c:v>7560.6619999999994</c:v>
                </c:pt>
                <c:pt idx="641">
                  <c:v>7633.0990000000002</c:v>
                </c:pt>
                <c:pt idx="642">
                  <c:v>7738.137999999999</c:v>
                </c:pt>
                <c:pt idx="643">
                  <c:v>7821.7999999999993</c:v>
                </c:pt>
                <c:pt idx="644">
                  <c:v>7911.549</c:v>
                </c:pt>
                <c:pt idx="645">
                  <c:v>8049.1</c:v>
                </c:pt>
                <c:pt idx="646">
                  <c:v>8092.8119999999999</c:v>
                </c:pt>
                <c:pt idx="647">
                  <c:v>8031.0499999999993</c:v>
                </c:pt>
                <c:pt idx="648">
                  <c:v>7982.5630000000001</c:v>
                </c:pt>
                <c:pt idx="649">
                  <c:v>7880.5630000000001</c:v>
                </c:pt>
                <c:pt idx="650">
                  <c:v>7807.1379999999999</c:v>
                </c:pt>
                <c:pt idx="651">
                  <c:v>7779.1880000000001</c:v>
                </c:pt>
                <c:pt idx="652">
                  <c:v>7709.375</c:v>
                </c:pt>
                <c:pt idx="653">
                  <c:v>7739.9250000000002</c:v>
                </c:pt>
                <c:pt idx="654">
                  <c:v>7747.9619999999995</c:v>
                </c:pt>
                <c:pt idx="655">
                  <c:v>7813.0239999999994</c:v>
                </c:pt>
                <c:pt idx="656">
                  <c:v>7888.55</c:v>
                </c:pt>
                <c:pt idx="657">
                  <c:v>7884.5619999999999</c:v>
                </c:pt>
                <c:pt idx="658">
                  <c:v>7853.0620000000017</c:v>
                </c:pt>
                <c:pt idx="659">
                  <c:v>7795.2119999999995</c:v>
                </c:pt>
                <c:pt idx="660">
                  <c:v>7807.8120000000008</c:v>
                </c:pt>
                <c:pt idx="661">
                  <c:v>7805.9369999999999</c:v>
                </c:pt>
                <c:pt idx="662">
                  <c:v>7823.3379999999997</c:v>
                </c:pt>
                <c:pt idx="663">
                  <c:v>7837.3630000000003</c:v>
                </c:pt>
                <c:pt idx="664">
                  <c:v>7857.75</c:v>
                </c:pt>
                <c:pt idx="665">
                  <c:v>7919.5869999999995</c:v>
                </c:pt>
                <c:pt idx="666">
                  <c:v>7977.625</c:v>
                </c:pt>
                <c:pt idx="667">
                  <c:v>8045.9619999999995</c:v>
                </c:pt>
                <c:pt idx="668">
                  <c:v>8107.6869999999999</c:v>
                </c:pt>
                <c:pt idx="669">
                  <c:v>8147.1370000000006</c:v>
                </c:pt>
                <c:pt idx="670">
                  <c:v>8192.5869999999995</c:v>
                </c:pt>
                <c:pt idx="671">
                  <c:v>8157.9500000000007</c:v>
                </c:pt>
                <c:pt idx="672">
                  <c:v>8119.4</c:v>
                </c:pt>
                <c:pt idx="673">
                  <c:v>7898.7879999999996</c:v>
                </c:pt>
                <c:pt idx="674">
                  <c:v>7853.0630000000001</c:v>
                </c:pt>
                <c:pt idx="675">
                  <c:v>7865.5120000000006</c:v>
                </c:pt>
                <c:pt idx="676">
                  <c:v>7863.9369999999999</c:v>
                </c:pt>
                <c:pt idx="677">
                  <c:v>7867.9120000000003</c:v>
                </c:pt>
                <c:pt idx="678">
                  <c:v>7877.8370000000004</c:v>
                </c:pt>
                <c:pt idx="679">
                  <c:v>7949.5370000000003</c:v>
                </c:pt>
                <c:pt idx="680">
                  <c:v>8019.7999999999993</c:v>
                </c:pt>
                <c:pt idx="681">
                  <c:v>8032.2249999999995</c:v>
                </c:pt>
                <c:pt idx="682">
                  <c:v>7951.9250000000002</c:v>
                </c:pt>
                <c:pt idx="683">
                  <c:v>7876.0369999999994</c:v>
                </c:pt>
                <c:pt idx="684">
                  <c:v>7864.3</c:v>
                </c:pt>
                <c:pt idx="685">
                  <c:v>7873.8120000000008</c:v>
                </c:pt>
                <c:pt idx="686">
                  <c:v>7897.1120000000001</c:v>
                </c:pt>
                <c:pt idx="687">
                  <c:v>7873.1119999999992</c:v>
                </c:pt>
                <c:pt idx="688">
                  <c:v>7865.05</c:v>
                </c:pt>
                <c:pt idx="689">
                  <c:v>7922.3499999999995</c:v>
                </c:pt>
                <c:pt idx="690">
                  <c:v>7977.0499999999993</c:v>
                </c:pt>
                <c:pt idx="691">
                  <c:v>8091.6620000000003</c:v>
                </c:pt>
                <c:pt idx="692">
                  <c:v>8201.8870000000006</c:v>
                </c:pt>
                <c:pt idx="693">
                  <c:v>8221.15</c:v>
                </c:pt>
                <c:pt idx="694">
                  <c:v>8095.1129999999994</c:v>
                </c:pt>
                <c:pt idx="695">
                  <c:v>7902.7879999999996</c:v>
                </c:pt>
                <c:pt idx="696">
                  <c:v>7792.5749999999998</c:v>
                </c:pt>
                <c:pt idx="697">
                  <c:v>7660.4879999999994</c:v>
                </c:pt>
                <c:pt idx="698">
                  <c:v>7647.8249999999998</c:v>
                </c:pt>
                <c:pt idx="699">
                  <c:v>7653.9250000000002</c:v>
                </c:pt>
                <c:pt idx="700">
                  <c:v>7642.875</c:v>
                </c:pt>
                <c:pt idx="701">
                  <c:v>7648.6379999999999</c:v>
                </c:pt>
                <c:pt idx="702">
                  <c:v>7646.7369999999992</c:v>
                </c:pt>
                <c:pt idx="703">
                  <c:v>7715.2739999999994</c:v>
                </c:pt>
                <c:pt idx="704">
                  <c:v>7760.75</c:v>
                </c:pt>
                <c:pt idx="705">
                  <c:v>7902.0999999999995</c:v>
                </c:pt>
                <c:pt idx="706">
                  <c:v>7943.7120000000014</c:v>
                </c:pt>
                <c:pt idx="707">
                  <c:v>7969.2499999999991</c:v>
                </c:pt>
                <c:pt idx="708">
                  <c:v>8002.4120000000003</c:v>
                </c:pt>
                <c:pt idx="709">
                  <c:v>8019.0250000000005</c:v>
                </c:pt>
                <c:pt idx="710">
                  <c:v>8062.8370000000004</c:v>
                </c:pt>
                <c:pt idx="711">
                  <c:v>8053.7619999999997</c:v>
                </c:pt>
                <c:pt idx="712">
                  <c:v>8013.5379999999996</c:v>
                </c:pt>
                <c:pt idx="713">
                  <c:v>8055.4</c:v>
                </c:pt>
                <c:pt idx="714">
                  <c:v>8111.65</c:v>
                </c:pt>
                <c:pt idx="715">
                  <c:v>8202.4239999999991</c:v>
                </c:pt>
                <c:pt idx="716">
                  <c:v>8283.7250000000004</c:v>
                </c:pt>
                <c:pt idx="717">
                  <c:v>8275.762999999999</c:v>
                </c:pt>
                <c:pt idx="718">
                  <c:v>8219.5370000000003</c:v>
                </c:pt>
                <c:pt idx="719">
                  <c:v>8181.4250000000002</c:v>
                </c:pt>
                <c:pt idx="720">
                  <c:v>7999.4250000000002</c:v>
                </c:pt>
              </c:numCache>
            </c:numRef>
          </c:val>
          <c:extLst>
            <c:ext xmlns:c16="http://schemas.microsoft.com/office/drawing/2014/chart" uri="{C3380CC4-5D6E-409C-BE32-E72D297353CC}">
              <c16:uniqueId val="{00000000-65D1-47B7-B5F6-28651CAA35A7}"/>
            </c:ext>
          </c:extLst>
        </c:ser>
        <c:ser>
          <c:idx val="6"/>
          <c:order val="2"/>
          <c:tx>
            <c:strRef>
              <c:f>'Rok 2030'!$FS$1</c:f>
              <c:strCache>
                <c:ptCount val="1"/>
                <c:pt idx="0">
                  <c:v> Biogas, biomass, hydro </c:v>
                </c:pt>
              </c:strCache>
            </c:strRef>
          </c:tx>
          <c:spPr>
            <a:solidFill>
              <a:schemeClr val="accent5">
                <a:lumMod val="60000"/>
                <a:lumOff val="40000"/>
              </a:schemeClr>
            </a:solidFill>
            <a:ln>
              <a:noFill/>
            </a:ln>
            <a:effectLst/>
          </c:spPr>
          <c:val>
            <c:numRef>
              <c:f>'Rok 2030'!$FS$2:$FS$722</c:f>
              <c:numCache>
                <c:formatCode>#,##0</c:formatCode>
                <c:ptCount val="721"/>
                <c:pt idx="1">
                  <c:v>1436.8111445333334</c:v>
                </c:pt>
                <c:pt idx="2">
                  <c:v>1436.8111445333334</c:v>
                </c:pt>
                <c:pt idx="3">
                  <c:v>1436.8111445333334</c:v>
                </c:pt>
                <c:pt idx="4">
                  <c:v>1436.8111445333334</c:v>
                </c:pt>
                <c:pt idx="5">
                  <c:v>1436.8111445333334</c:v>
                </c:pt>
                <c:pt idx="6">
                  <c:v>1436.8111445333334</c:v>
                </c:pt>
                <c:pt idx="7">
                  <c:v>1436.8111445333334</c:v>
                </c:pt>
                <c:pt idx="8">
                  <c:v>1436.8111445333334</c:v>
                </c:pt>
                <c:pt idx="9">
                  <c:v>1436.8111445333334</c:v>
                </c:pt>
                <c:pt idx="10">
                  <c:v>1436.8111445333334</c:v>
                </c:pt>
                <c:pt idx="11">
                  <c:v>1436.8111445333334</c:v>
                </c:pt>
                <c:pt idx="12">
                  <c:v>1436.8111445333334</c:v>
                </c:pt>
                <c:pt idx="13">
                  <c:v>1436.8111445333334</c:v>
                </c:pt>
                <c:pt idx="14">
                  <c:v>1436.8111445333334</c:v>
                </c:pt>
                <c:pt idx="15">
                  <c:v>1436.8111445333334</c:v>
                </c:pt>
                <c:pt idx="16">
                  <c:v>1436.8111445333334</c:v>
                </c:pt>
                <c:pt idx="17">
                  <c:v>1436.8111445333334</c:v>
                </c:pt>
                <c:pt idx="18">
                  <c:v>1436.8111445333334</c:v>
                </c:pt>
                <c:pt idx="19">
                  <c:v>1436.8111445333334</c:v>
                </c:pt>
                <c:pt idx="20">
                  <c:v>1436.8111445333334</c:v>
                </c:pt>
                <c:pt idx="21">
                  <c:v>1436.8111445333334</c:v>
                </c:pt>
                <c:pt idx="22">
                  <c:v>1436.8111445333334</c:v>
                </c:pt>
                <c:pt idx="23">
                  <c:v>1436.8111445333334</c:v>
                </c:pt>
                <c:pt idx="24">
                  <c:v>1436.8111445333334</c:v>
                </c:pt>
                <c:pt idx="25">
                  <c:v>1436.8111445333334</c:v>
                </c:pt>
                <c:pt idx="26">
                  <c:v>1436.8111445333334</c:v>
                </c:pt>
                <c:pt idx="27">
                  <c:v>1436.8111445333334</c:v>
                </c:pt>
                <c:pt idx="28">
                  <c:v>1436.8111445333334</c:v>
                </c:pt>
                <c:pt idx="29">
                  <c:v>1436.8111445333334</c:v>
                </c:pt>
                <c:pt idx="30">
                  <c:v>1436.8111445333334</c:v>
                </c:pt>
                <c:pt idx="31">
                  <c:v>1436.8111445333334</c:v>
                </c:pt>
                <c:pt idx="32">
                  <c:v>1436.8111445333334</c:v>
                </c:pt>
                <c:pt idx="33">
                  <c:v>1436.8111445333334</c:v>
                </c:pt>
                <c:pt idx="34">
                  <c:v>1436.8111445333334</c:v>
                </c:pt>
                <c:pt idx="35">
                  <c:v>1436.8111445333334</c:v>
                </c:pt>
                <c:pt idx="36">
                  <c:v>1436.8111445333334</c:v>
                </c:pt>
                <c:pt idx="37">
                  <c:v>1436.8111445333334</c:v>
                </c:pt>
                <c:pt idx="38">
                  <c:v>1436.8111445333334</c:v>
                </c:pt>
                <c:pt idx="39">
                  <c:v>1436.8111445333334</c:v>
                </c:pt>
                <c:pt idx="40">
                  <c:v>1436.8111445333334</c:v>
                </c:pt>
                <c:pt idx="41">
                  <c:v>1436.8111445333334</c:v>
                </c:pt>
                <c:pt idx="42">
                  <c:v>1436.8111445333334</c:v>
                </c:pt>
                <c:pt idx="43">
                  <c:v>1436.8111445333334</c:v>
                </c:pt>
                <c:pt idx="44">
                  <c:v>1436.8111445333334</c:v>
                </c:pt>
                <c:pt idx="45">
                  <c:v>1436.8111445333334</c:v>
                </c:pt>
                <c:pt idx="46">
                  <c:v>1436.8111445333334</c:v>
                </c:pt>
                <c:pt idx="47">
                  <c:v>1436.8111445333334</c:v>
                </c:pt>
                <c:pt idx="48">
                  <c:v>1436.8111445333334</c:v>
                </c:pt>
                <c:pt idx="49">
                  <c:v>1436.8111445333334</c:v>
                </c:pt>
                <c:pt idx="50">
                  <c:v>1436.8111445333334</c:v>
                </c:pt>
                <c:pt idx="51">
                  <c:v>1436.8111445333334</c:v>
                </c:pt>
                <c:pt idx="52">
                  <c:v>1436.8111445333334</c:v>
                </c:pt>
                <c:pt idx="53">
                  <c:v>1436.8111445333334</c:v>
                </c:pt>
                <c:pt idx="54">
                  <c:v>1436.8111445333334</c:v>
                </c:pt>
                <c:pt idx="55">
                  <c:v>1436.8111445333334</c:v>
                </c:pt>
                <c:pt idx="56">
                  <c:v>1436.8111445333334</c:v>
                </c:pt>
                <c:pt idx="57">
                  <c:v>1436.8111445333334</c:v>
                </c:pt>
                <c:pt idx="58">
                  <c:v>1436.8111445333334</c:v>
                </c:pt>
                <c:pt idx="59">
                  <c:v>1436.8111445333334</c:v>
                </c:pt>
                <c:pt idx="60">
                  <c:v>1436.8111445333334</c:v>
                </c:pt>
                <c:pt idx="61">
                  <c:v>1436.8111445333334</c:v>
                </c:pt>
                <c:pt idx="62">
                  <c:v>1436.8111445333334</c:v>
                </c:pt>
                <c:pt idx="63">
                  <c:v>1436.8111445333334</c:v>
                </c:pt>
                <c:pt idx="64">
                  <c:v>1436.8111445333334</c:v>
                </c:pt>
                <c:pt idx="65">
                  <c:v>1436.8111445333334</c:v>
                </c:pt>
                <c:pt idx="66">
                  <c:v>1436.8111445333334</c:v>
                </c:pt>
                <c:pt idx="67">
                  <c:v>1436.8111445333334</c:v>
                </c:pt>
                <c:pt idx="68">
                  <c:v>1436.8111445333334</c:v>
                </c:pt>
                <c:pt idx="69">
                  <c:v>1436.8111445333334</c:v>
                </c:pt>
                <c:pt idx="70">
                  <c:v>1436.8111445333334</c:v>
                </c:pt>
                <c:pt idx="71">
                  <c:v>1436.8111445333334</c:v>
                </c:pt>
                <c:pt idx="72">
                  <c:v>1436.8111445333334</c:v>
                </c:pt>
                <c:pt idx="73">
                  <c:v>1436.8111445333334</c:v>
                </c:pt>
                <c:pt idx="74">
                  <c:v>1436.8111445333334</c:v>
                </c:pt>
                <c:pt idx="75">
                  <c:v>1436.8111445333334</c:v>
                </c:pt>
                <c:pt idx="76">
                  <c:v>1436.8111445333334</c:v>
                </c:pt>
                <c:pt idx="77">
                  <c:v>1436.8111445333334</c:v>
                </c:pt>
                <c:pt idx="78">
                  <c:v>1436.8111445333334</c:v>
                </c:pt>
                <c:pt idx="79">
                  <c:v>1436.8111445333334</c:v>
                </c:pt>
                <c:pt idx="80">
                  <c:v>1436.8111445333334</c:v>
                </c:pt>
                <c:pt idx="81">
                  <c:v>1436.8111445333334</c:v>
                </c:pt>
                <c:pt idx="82">
                  <c:v>1436.8111445333334</c:v>
                </c:pt>
                <c:pt idx="83">
                  <c:v>1436.8111445333334</c:v>
                </c:pt>
                <c:pt idx="84">
                  <c:v>1436.8111445333334</c:v>
                </c:pt>
                <c:pt idx="85">
                  <c:v>1436.8111445333334</c:v>
                </c:pt>
                <c:pt idx="86">
                  <c:v>1436.8111445333334</c:v>
                </c:pt>
                <c:pt idx="87">
                  <c:v>1436.8111445333334</c:v>
                </c:pt>
                <c:pt idx="88">
                  <c:v>1436.8111445333334</c:v>
                </c:pt>
                <c:pt idx="89">
                  <c:v>1436.8111445333334</c:v>
                </c:pt>
                <c:pt idx="90">
                  <c:v>1436.8111445333334</c:v>
                </c:pt>
                <c:pt idx="91">
                  <c:v>1436.8111445333334</c:v>
                </c:pt>
                <c:pt idx="92">
                  <c:v>1436.8111445333334</c:v>
                </c:pt>
                <c:pt idx="93">
                  <c:v>1436.8111445333334</c:v>
                </c:pt>
                <c:pt idx="94">
                  <c:v>1436.8111445333334</c:v>
                </c:pt>
                <c:pt idx="95">
                  <c:v>1436.8111445333334</c:v>
                </c:pt>
                <c:pt idx="96">
                  <c:v>1436.8111445333334</c:v>
                </c:pt>
                <c:pt idx="97">
                  <c:v>1436.8111445333334</c:v>
                </c:pt>
                <c:pt idx="98">
                  <c:v>1436.8111445333334</c:v>
                </c:pt>
                <c:pt idx="99">
                  <c:v>1436.8111445333334</c:v>
                </c:pt>
                <c:pt idx="100">
                  <c:v>1436.8111445333334</c:v>
                </c:pt>
                <c:pt idx="101">
                  <c:v>1436.8111445333334</c:v>
                </c:pt>
                <c:pt idx="102">
                  <c:v>1436.8111445333334</c:v>
                </c:pt>
                <c:pt idx="103">
                  <c:v>1436.8111445333334</c:v>
                </c:pt>
                <c:pt idx="104">
                  <c:v>1436.8111445333334</c:v>
                </c:pt>
                <c:pt idx="105">
                  <c:v>1436.8111445333334</c:v>
                </c:pt>
                <c:pt idx="106">
                  <c:v>1436.8111445333334</c:v>
                </c:pt>
                <c:pt idx="107">
                  <c:v>1436.8111445333334</c:v>
                </c:pt>
                <c:pt idx="108">
                  <c:v>1436.8111445333334</c:v>
                </c:pt>
                <c:pt idx="109">
                  <c:v>1436.8111445333334</c:v>
                </c:pt>
                <c:pt idx="110">
                  <c:v>1436.8111445333334</c:v>
                </c:pt>
                <c:pt idx="111">
                  <c:v>1436.8111445333334</c:v>
                </c:pt>
                <c:pt idx="112">
                  <c:v>1436.8111445333334</c:v>
                </c:pt>
                <c:pt idx="113">
                  <c:v>1436.8111445333334</c:v>
                </c:pt>
                <c:pt idx="114">
                  <c:v>1436.8111445333334</c:v>
                </c:pt>
                <c:pt idx="115">
                  <c:v>1436.8111445333334</c:v>
                </c:pt>
                <c:pt idx="116">
                  <c:v>1436.8111445333334</c:v>
                </c:pt>
                <c:pt idx="117">
                  <c:v>1436.8111445333334</c:v>
                </c:pt>
                <c:pt idx="118">
                  <c:v>1436.8111445333334</c:v>
                </c:pt>
                <c:pt idx="119">
                  <c:v>1436.8111445333334</c:v>
                </c:pt>
                <c:pt idx="120">
                  <c:v>1436.8111445333334</c:v>
                </c:pt>
                <c:pt idx="121">
                  <c:v>1436.8111445333334</c:v>
                </c:pt>
                <c:pt idx="122">
                  <c:v>1436.8111445333334</c:v>
                </c:pt>
                <c:pt idx="123">
                  <c:v>1436.8111445333334</c:v>
                </c:pt>
                <c:pt idx="124">
                  <c:v>1436.8111445333334</c:v>
                </c:pt>
                <c:pt idx="125">
                  <c:v>1436.8111445333334</c:v>
                </c:pt>
                <c:pt idx="126">
                  <c:v>1436.8111445333334</c:v>
                </c:pt>
                <c:pt idx="127">
                  <c:v>1436.8111445333334</c:v>
                </c:pt>
                <c:pt idx="128">
                  <c:v>1436.8111445333334</c:v>
                </c:pt>
                <c:pt idx="129">
                  <c:v>1436.8111445333334</c:v>
                </c:pt>
                <c:pt idx="130">
                  <c:v>1436.8111445333334</c:v>
                </c:pt>
                <c:pt idx="131">
                  <c:v>1436.8111445333334</c:v>
                </c:pt>
                <c:pt idx="132">
                  <c:v>1436.8111445333334</c:v>
                </c:pt>
                <c:pt idx="133">
                  <c:v>1436.8111445333334</c:v>
                </c:pt>
                <c:pt idx="134">
                  <c:v>1436.8111445333334</c:v>
                </c:pt>
                <c:pt idx="135">
                  <c:v>1436.8111445333334</c:v>
                </c:pt>
                <c:pt idx="136">
                  <c:v>1436.8111445333334</c:v>
                </c:pt>
                <c:pt idx="137">
                  <c:v>1436.8111445333334</c:v>
                </c:pt>
                <c:pt idx="138">
                  <c:v>1436.8111445333334</c:v>
                </c:pt>
                <c:pt idx="139">
                  <c:v>1436.8111445333334</c:v>
                </c:pt>
                <c:pt idx="140">
                  <c:v>1436.8111445333334</c:v>
                </c:pt>
                <c:pt idx="141">
                  <c:v>1436.8111445333334</c:v>
                </c:pt>
                <c:pt idx="142">
                  <c:v>1436.8111445333334</c:v>
                </c:pt>
                <c:pt idx="143">
                  <c:v>1436.8111445333334</c:v>
                </c:pt>
                <c:pt idx="144">
                  <c:v>1436.8111445333334</c:v>
                </c:pt>
                <c:pt idx="145">
                  <c:v>1436.8111445333334</c:v>
                </c:pt>
                <c:pt idx="146">
                  <c:v>1436.8111445333334</c:v>
                </c:pt>
                <c:pt idx="147">
                  <c:v>1436.8111445333334</c:v>
                </c:pt>
                <c:pt idx="148">
                  <c:v>1436.8111445333334</c:v>
                </c:pt>
                <c:pt idx="149">
                  <c:v>1436.8111445333334</c:v>
                </c:pt>
                <c:pt idx="150">
                  <c:v>1436.8111445333334</c:v>
                </c:pt>
                <c:pt idx="151">
                  <c:v>1436.8111445333334</c:v>
                </c:pt>
                <c:pt idx="152">
                  <c:v>1436.8111445333334</c:v>
                </c:pt>
                <c:pt idx="153">
                  <c:v>1436.8111445333334</c:v>
                </c:pt>
                <c:pt idx="154">
                  <c:v>1436.8111445333334</c:v>
                </c:pt>
                <c:pt idx="155">
                  <c:v>1436.8111445333334</c:v>
                </c:pt>
                <c:pt idx="156">
                  <c:v>1436.8111445333334</c:v>
                </c:pt>
                <c:pt idx="157">
                  <c:v>1436.8111445333334</c:v>
                </c:pt>
                <c:pt idx="158">
                  <c:v>1436.8111445333334</c:v>
                </c:pt>
                <c:pt idx="159">
                  <c:v>1436.8111445333334</c:v>
                </c:pt>
                <c:pt idx="160">
                  <c:v>1436.8111445333334</c:v>
                </c:pt>
                <c:pt idx="161">
                  <c:v>1436.8111445333334</c:v>
                </c:pt>
                <c:pt idx="162">
                  <c:v>1436.8111445333334</c:v>
                </c:pt>
                <c:pt idx="163">
                  <c:v>1436.8111445333334</c:v>
                </c:pt>
                <c:pt idx="164">
                  <c:v>1436.8111445333334</c:v>
                </c:pt>
                <c:pt idx="165">
                  <c:v>1436.8111445333334</c:v>
                </c:pt>
                <c:pt idx="166">
                  <c:v>1436.8111445333334</c:v>
                </c:pt>
                <c:pt idx="167">
                  <c:v>1436.8111445333334</c:v>
                </c:pt>
                <c:pt idx="168">
                  <c:v>1436.8111445333334</c:v>
                </c:pt>
                <c:pt idx="169">
                  <c:v>1436.8111445333334</c:v>
                </c:pt>
                <c:pt idx="170">
                  <c:v>1436.8111445333334</c:v>
                </c:pt>
                <c:pt idx="171">
                  <c:v>1436.8111445333334</c:v>
                </c:pt>
                <c:pt idx="172">
                  <c:v>1436.8111445333334</c:v>
                </c:pt>
                <c:pt idx="173">
                  <c:v>1436.8111445333334</c:v>
                </c:pt>
                <c:pt idx="174">
                  <c:v>1436.8111445333334</c:v>
                </c:pt>
                <c:pt idx="175">
                  <c:v>1436.8111445333334</c:v>
                </c:pt>
                <c:pt idx="176">
                  <c:v>1436.8111445333334</c:v>
                </c:pt>
                <c:pt idx="177">
                  <c:v>1436.8111445333334</c:v>
                </c:pt>
                <c:pt idx="178">
                  <c:v>1436.8111445333334</c:v>
                </c:pt>
                <c:pt idx="179">
                  <c:v>1436.8111445333334</c:v>
                </c:pt>
                <c:pt idx="180">
                  <c:v>1436.8111445333334</c:v>
                </c:pt>
                <c:pt idx="181">
                  <c:v>1436.8111445333334</c:v>
                </c:pt>
                <c:pt idx="182">
                  <c:v>1436.8111445333334</c:v>
                </c:pt>
                <c:pt idx="183">
                  <c:v>1436.8111445333334</c:v>
                </c:pt>
                <c:pt idx="184">
                  <c:v>1436.8111445333334</c:v>
                </c:pt>
                <c:pt idx="185">
                  <c:v>1436.8111445333334</c:v>
                </c:pt>
                <c:pt idx="186">
                  <c:v>1436.8111445333334</c:v>
                </c:pt>
                <c:pt idx="187">
                  <c:v>1436.8111445333334</c:v>
                </c:pt>
                <c:pt idx="188">
                  <c:v>1436.8111445333334</c:v>
                </c:pt>
                <c:pt idx="189">
                  <c:v>1436.8111445333334</c:v>
                </c:pt>
                <c:pt idx="190">
                  <c:v>1436.8111445333334</c:v>
                </c:pt>
                <c:pt idx="191">
                  <c:v>1436.8111445333334</c:v>
                </c:pt>
                <c:pt idx="192">
                  <c:v>1436.8111445333334</c:v>
                </c:pt>
                <c:pt idx="193">
                  <c:v>1436.8111445333334</c:v>
                </c:pt>
                <c:pt idx="194">
                  <c:v>1436.8111445333334</c:v>
                </c:pt>
                <c:pt idx="195">
                  <c:v>1436.8111445333334</c:v>
                </c:pt>
                <c:pt idx="196">
                  <c:v>1436.8111445333334</c:v>
                </c:pt>
                <c:pt idx="197">
                  <c:v>1436.8111445333334</c:v>
                </c:pt>
                <c:pt idx="198">
                  <c:v>1436.8111445333334</c:v>
                </c:pt>
                <c:pt idx="199">
                  <c:v>1436.8111445333334</c:v>
                </c:pt>
                <c:pt idx="200">
                  <c:v>1436.8111445333334</c:v>
                </c:pt>
                <c:pt idx="201">
                  <c:v>1436.8111445333334</c:v>
                </c:pt>
                <c:pt idx="202">
                  <c:v>1436.8111445333334</c:v>
                </c:pt>
                <c:pt idx="203">
                  <c:v>1436.8111445333334</c:v>
                </c:pt>
                <c:pt idx="204">
                  <c:v>1436.8111445333334</c:v>
                </c:pt>
                <c:pt idx="205">
                  <c:v>1436.8111445333334</c:v>
                </c:pt>
                <c:pt idx="206">
                  <c:v>1436.8111445333334</c:v>
                </c:pt>
                <c:pt idx="207">
                  <c:v>1436.8111445333334</c:v>
                </c:pt>
                <c:pt idx="208">
                  <c:v>1436.8111445333334</c:v>
                </c:pt>
                <c:pt idx="209">
                  <c:v>1436.8111445333334</c:v>
                </c:pt>
                <c:pt idx="210">
                  <c:v>1436.8111445333334</c:v>
                </c:pt>
                <c:pt idx="211">
                  <c:v>1436.8111445333334</c:v>
                </c:pt>
                <c:pt idx="212">
                  <c:v>1436.8111445333334</c:v>
                </c:pt>
                <c:pt idx="213">
                  <c:v>1436.8111445333334</c:v>
                </c:pt>
                <c:pt idx="214">
                  <c:v>1436.8111445333334</c:v>
                </c:pt>
                <c:pt idx="215">
                  <c:v>1436.8111445333334</c:v>
                </c:pt>
                <c:pt idx="216">
                  <c:v>1436.8111445333334</c:v>
                </c:pt>
                <c:pt idx="217">
                  <c:v>1436.8111445333334</c:v>
                </c:pt>
                <c:pt idx="218">
                  <c:v>1436.8111445333334</c:v>
                </c:pt>
                <c:pt idx="219">
                  <c:v>1436.8111445333334</c:v>
                </c:pt>
                <c:pt idx="220">
                  <c:v>1436.8111445333334</c:v>
                </c:pt>
                <c:pt idx="221">
                  <c:v>1436.8111445333334</c:v>
                </c:pt>
                <c:pt idx="222">
                  <c:v>1436.8111445333334</c:v>
                </c:pt>
                <c:pt idx="223">
                  <c:v>1436.8111445333334</c:v>
                </c:pt>
                <c:pt idx="224">
                  <c:v>1436.8111445333334</c:v>
                </c:pt>
                <c:pt idx="225">
                  <c:v>1436.8111445333334</c:v>
                </c:pt>
                <c:pt idx="226">
                  <c:v>1436.8111445333334</c:v>
                </c:pt>
                <c:pt idx="227">
                  <c:v>1436.8111445333334</c:v>
                </c:pt>
                <c:pt idx="228">
                  <c:v>1436.8111445333334</c:v>
                </c:pt>
                <c:pt idx="229">
                  <c:v>1436.8111445333334</c:v>
                </c:pt>
                <c:pt idx="230">
                  <c:v>1436.8111445333334</c:v>
                </c:pt>
                <c:pt idx="231">
                  <c:v>1436.8111445333334</c:v>
                </c:pt>
                <c:pt idx="232">
                  <c:v>1436.8111445333334</c:v>
                </c:pt>
                <c:pt idx="233">
                  <c:v>1436.8111445333334</c:v>
                </c:pt>
                <c:pt idx="234">
                  <c:v>1436.8111445333334</c:v>
                </c:pt>
                <c:pt idx="235">
                  <c:v>1436.8111445333334</c:v>
                </c:pt>
                <c:pt idx="236">
                  <c:v>1436.8111445333334</c:v>
                </c:pt>
                <c:pt idx="237">
                  <c:v>1436.8111445333334</c:v>
                </c:pt>
                <c:pt idx="238">
                  <c:v>1436.8111445333334</c:v>
                </c:pt>
                <c:pt idx="239">
                  <c:v>1436.8111445333334</c:v>
                </c:pt>
                <c:pt idx="240">
                  <c:v>1436.8111445333334</c:v>
                </c:pt>
                <c:pt idx="241">
                  <c:v>1436.8111445333334</c:v>
                </c:pt>
                <c:pt idx="242">
                  <c:v>1436.8111445333334</c:v>
                </c:pt>
                <c:pt idx="243">
                  <c:v>1436.8111445333334</c:v>
                </c:pt>
                <c:pt idx="244">
                  <c:v>1436.8111445333334</c:v>
                </c:pt>
                <c:pt idx="245">
                  <c:v>1436.8111445333334</c:v>
                </c:pt>
                <c:pt idx="246">
                  <c:v>1436.8111445333334</c:v>
                </c:pt>
                <c:pt idx="247">
                  <c:v>1436.8111445333334</c:v>
                </c:pt>
                <c:pt idx="248">
                  <c:v>1436.8111445333334</c:v>
                </c:pt>
                <c:pt idx="249">
                  <c:v>1436.8111445333334</c:v>
                </c:pt>
                <c:pt idx="250">
                  <c:v>1436.8111445333334</c:v>
                </c:pt>
                <c:pt idx="251">
                  <c:v>1436.8111445333334</c:v>
                </c:pt>
                <c:pt idx="252">
                  <c:v>1436.8111445333334</c:v>
                </c:pt>
                <c:pt idx="253">
                  <c:v>1436.8111445333334</c:v>
                </c:pt>
                <c:pt idx="254">
                  <c:v>1436.8111445333334</c:v>
                </c:pt>
                <c:pt idx="255">
                  <c:v>1436.8111445333334</c:v>
                </c:pt>
                <c:pt idx="256">
                  <c:v>1436.8111445333334</c:v>
                </c:pt>
                <c:pt idx="257">
                  <c:v>1436.8111445333334</c:v>
                </c:pt>
                <c:pt idx="258">
                  <c:v>1436.8111445333334</c:v>
                </c:pt>
                <c:pt idx="259">
                  <c:v>1436.8111445333334</c:v>
                </c:pt>
                <c:pt idx="260">
                  <c:v>1436.8111445333334</c:v>
                </c:pt>
                <c:pt idx="261">
                  <c:v>1436.8111445333334</c:v>
                </c:pt>
                <c:pt idx="262">
                  <c:v>1436.8111445333334</c:v>
                </c:pt>
                <c:pt idx="263">
                  <c:v>1436.8111445333334</c:v>
                </c:pt>
                <c:pt idx="264">
                  <c:v>1436.8111445333334</c:v>
                </c:pt>
                <c:pt idx="265">
                  <c:v>1436.8111445333334</c:v>
                </c:pt>
                <c:pt idx="266">
                  <c:v>1436.8111445333334</c:v>
                </c:pt>
                <c:pt idx="267">
                  <c:v>1436.8111445333334</c:v>
                </c:pt>
                <c:pt idx="268">
                  <c:v>1436.8111445333334</c:v>
                </c:pt>
                <c:pt idx="269">
                  <c:v>1436.8111445333334</c:v>
                </c:pt>
                <c:pt idx="270">
                  <c:v>1436.8111445333334</c:v>
                </c:pt>
                <c:pt idx="271">
                  <c:v>1436.8111445333334</c:v>
                </c:pt>
                <c:pt idx="272">
                  <c:v>1436.8111445333334</c:v>
                </c:pt>
                <c:pt idx="273">
                  <c:v>1436.8111445333334</c:v>
                </c:pt>
                <c:pt idx="274">
                  <c:v>1436.8111445333334</c:v>
                </c:pt>
                <c:pt idx="275">
                  <c:v>1436.8111445333334</c:v>
                </c:pt>
                <c:pt idx="276">
                  <c:v>1436.8111445333334</c:v>
                </c:pt>
                <c:pt idx="277">
                  <c:v>1436.8111445333334</c:v>
                </c:pt>
                <c:pt idx="278">
                  <c:v>1436.8111445333334</c:v>
                </c:pt>
                <c:pt idx="279">
                  <c:v>1436.8111445333334</c:v>
                </c:pt>
                <c:pt idx="280">
                  <c:v>1436.8111445333334</c:v>
                </c:pt>
                <c:pt idx="281">
                  <c:v>1436.8111445333334</c:v>
                </c:pt>
                <c:pt idx="282">
                  <c:v>1436.8111445333334</c:v>
                </c:pt>
                <c:pt idx="283">
                  <c:v>1436.8111445333334</c:v>
                </c:pt>
                <c:pt idx="284">
                  <c:v>1436.8111445333334</c:v>
                </c:pt>
                <c:pt idx="285">
                  <c:v>1436.8111445333334</c:v>
                </c:pt>
                <c:pt idx="286">
                  <c:v>1436.8111445333334</c:v>
                </c:pt>
                <c:pt idx="287">
                  <c:v>1436.8111445333334</c:v>
                </c:pt>
                <c:pt idx="288">
                  <c:v>1436.8111445333334</c:v>
                </c:pt>
                <c:pt idx="289">
                  <c:v>1436.8111445333334</c:v>
                </c:pt>
                <c:pt idx="290">
                  <c:v>1436.8111445333334</c:v>
                </c:pt>
                <c:pt idx="291">
                  <c:v>1436.8111445333334</c:v>
                </c:pt>
                <c:pt idx="292">
                  <c:v>1436.8111445333334</c:v>
                </c:pt>
                <c:pt idx="293">
                  <c:v>1436.8111445333334</c:v>
                </c:pt>
                <c:pt idx="294">
                  <c:v>1436.8111445333334</c:v>
                </c:pt>
                <c:pt idx="295">
                  <c:v>1436.8111445333334</c:v>
                </c:pt>
                <c:pt idx="296">
                  <c:v>1436.8111445333334</c:v>
                </c:pt>
                <c:pt idx="297">
                  <c:v>1436.8111445333334</c:v>
                </c:pt>
                <c:pt idx="298">
                  <c:v>1436.8111445333334</c:v>
                </c:pt>
                <c:pt idx="299">
                  <c:v>1436.8111445333334</c:v>
                </c:pt>
                <c:pt idx="300">
                  <c:v>1436.8111445333334</c:v>
                </c:pt>
                <c:pt idx="301">
                  <c:v>1436.8111445333334</c:v>
                </c:pt>
                <c:pt idx="302">
                  <c:v>1436.8111445333334</c:v>
                </c:pt>
                <c:pt idx="303">
                  <c:v>1436.8111445333334</c:v>
                </c:pt>
                <c:pt idx="304">
                  <c:v>1436.8111445333334</c:v>
                </c:pt>
                <c:pt idx="305">
                  <c:v>1436.8111445333334</c:v>
                </c:pt>
                <c:pt idx="306">
                  <c:v>1436.8111445333334</c:v>
                </c:pt>
                <c:pt idx="307">
                  <c:v>1436.8111445333334</c:v>
                </c:pt>
                <c:pt idx="308">
                  <c:v>1436.8111445333334</c:v>
                </c:pt>
                <c:pt idx="309">
                  <c:v>1436.8111445333334</c:v>
                </c:pt>
                <c:pt idx="310">
                  <c:v>1436.8111445333334</c:v>
                </c:pt>
                <c:pt idx="311">
                  <c:v>1436.8111445333334</c:v>
                </c:pt>
                <c:pt idx="312">
                  <c:v>1436.8111445333334</c:v>
                </c:pt>
                <c:pt idx="313">
                  <c:v>1436.8111445333334</c:v>
                </c:pt>
                <c:pt idx="314">
                  <c:v>1436.8111445333334</c:v>
                </c:pt>
                <c:pt idx="315">
                  <c:v>1436.8111445333334</c:v>
                </c:pt>
                <c:pt idx="316">
                  <c:v>1436.8111445333334</c:v>
                </c:pt>
                <c:pt idx="317">
                  <c:v>1436.8111445333334</c:v>
                </c:pt>
                <c:pt idx="318">
                  <c:v>1436.8111445333334</c:v>
                </c:pt>
                <c:pt idx="319">
                  <c:v>1436.8111445333334</c:v>
                </c:pt>
                <c:pt idx="320">
                  <c:v>1436.8111445333334</c:v>
                </c:pt>
                <c:pt idx="321">
                  <c:v>1436.8111445333334</c:v>
                </c:pt>
                <c:pt idx="322">
                  <c:v>1436.8111445333334</c:v>
                </c:pt>
                <c:pt idx="323">
                  <c:v>1436.8111445333334</c:v>
                </c:pt>
                <c:pt idx="324">
                  <c:v>1436.8111445333334</c:v>
                </c:pt>
                <c:pt idx="325">
                  <c:v>1436.8111445333334</c:v>
                </c:pt>
                <c:pt idx="326">
                  <c:v>1436.8111445333334</c:v>
                </c:pt>
                <c:pt idx="327">
                  <c:v>1436.8111445333334</c:v>
                </c:pt>
                <c:pt idx="328">
                  <c:v>1436.8111445333334</c:v>
                </c:pt>
                <c:pt idx="329">
                  <c:v>1436.8111445333334</c:v>
                </c:pt>
                <c:pt idx="330">
                  <c:v>1436.8111445333334</c:v>
                </c:pt>
                <c:pt idx="331">
                  <c:v>1436.8111445333334</c:v>
                </c:pt>
                <c:pt idx="332">
                  <c:v>1436.8111445333334</c:v>
                </c:pt>
                <c:pt idx="333">
                  <c:v>1436.8111445333334</c:v>
                </c:pt>
                <c:pt idx="334">
                  <c:v>1436.8111445333334</c:v>
                </c:pt>
                <c:pt idx="335">
                  <c:v>1436.8111445333334</c:v>
                </c:pt>
                <c:pt idx="336">
                  <c:v>1436.8111445333334</c:v>
                </c:pt>
                <c:pt idx="337">
                  <c:v>1436.8111445333334</c:v>
                </c:pt>
                <c:pt idx="338">
                  <c:v>1436.8111445333334</c:v>
                </c:pt>
                <c:pt idx="339">
                  <c:v>1436.8111445333334</c:v>
                </c:pt>
                <c:pt idx="340">
                  <c:v>1436.8111445333334</c:v>
                </c:pt>
                <c:pt idx="341">
                  <c:v>1436.8111445333334</c:v>
                </c:pt>
                <c:pt idx="342">
                  <c:v>1436.8111445333334</c:v>
                </c:pt>
                <c:pt idx="343">
                  <c:v>1436.8111445333334</c:v>
                </c:pt>
                <c:pt idx="344">
                  <c:v>1436.8111445333334</c:v>
                </c:pt>
                <c:pt idx="345">
                  <c:v>1436.8111445333334</c:v>
                </c:pt>
                <c:pt idx="346">
                  <c:v>1436.8111445333334</c:v>
                </c:pt>
                <c:pt idx="347">
                  <c:v>1436.8111445333334</c:v>
                </c:pt>
                <c:pt idx="348">
                  <c:v>1436.8111445333334</c:v>
                </c:pt>
                <c:pt idx="349">
                  <c:v>1436.8111445333334</c:v>
                </c:pt>
                <c:pt idx="350">
                  <c:v>1436.8111445333334</c:v>
                </c:pt>
                <c:pt idx="351">
                  <c:v>1436.8111445333334</c:v>
                </c:pt>
                <c:pt idx="352">
                  <c:v>1436.8111445333334</c:v>
                </c:pt>
                <c:pt idx="353">
                  <c:v>1436.8111445333334</c:v>
                </c:pt>
                <c:pt idx="354">
                  <c:v>1436.8111445333334</c:v>
                </c:pt>
                <c:pt idx="355">
                  <c:v>1436.8111445333334</c:v>
                </c:pt>
                <c:pt idx="356">
                  <c:v>1436.8111445333334</c:v>
                </c:pt>
                <c:pt idx="357">
                  <c:v>1436.8111445333334</c:v>
                </c:pt>
                <c:pt idx="358">
                  <c:v>1436.8111445333334</c:v>
                </c:pt>
                <c:pt idx="359">
                  <c:v>1436.8111445333334</c:v>
                </c:pt>
                <c:pt idx="360">
                  <c:v>1436.8111445333334</c:v>
                </c:pt>
                <c:pt idx="361">
                  <c:v>1436.8111445333334</c:v>
                </c:pt>
                <c:pt idx="362">
                  <c:v>1436.8111445333334</c:v>
                </c:pt>
                <c:pt idx="363">
                  <c:v>1436.8111445333334</c:v>
                </c:pt>
                <c:pt idx="364">
                  <c:v>1436.8111445333334</c:v>
                </c:pt>
                <c:pt idx="365">
                  <c:v>1436.8111445333334</c:v>
                </c:pt>
                <c:pt idx="366">
                  <c:v>1436.8111445333334</c:v>
                </c:pt>
                <c:pt idx="367">
                  <c:v>1436.8111445333334</c:v>
                </c:pt>
                <c:pt idx="368">
                  <c:v>1436.8111445333334</c:v>
                </c:pt>
                <c:pt idx="369">
                  <c:v>1436.8111445333334</c:v>
                </c:pt>
                <c:pt idx="370">
                  <c:v>1436.8111445333334</c:v>
                </c:pt>
                <c:pt idx="371">
                  <c:v>1436.8111445333334</c:v>
                </c:pt>
                <c:pt idx="372">
                  <c:v>1436.8111445333334</c:v>
                </c:pt>
                <c:pt idx="373">
                  <c:v>1436.8111445333334</c:v>
                </c:pt>
                <c:pt idx="374">
                  <c:v>1436.8111445333334</c:v>
                </c:pt>
                <c:pt idx="375">
                  <c:v>1436.8111445333334</c:v>
                </c:pt>
                <c:pt idx="376">
                  <c:v>1436.8111445333334</c:v>
                </c:pt>
                <c:pt idx="377">
                  <c:v>1436.8111445333334</c:v>
                </c:pt>
                <c:pt idx="378">
                  <c:v>1436.8111445333334</c:v>
                </c:pt>
                <c:pt idx="379">
                  <c:v>1436.8111445333334</c:v>
                </c:pt>
                <c:pt idx="380">
                  <c:v>1436.8111445333334</c:v>
                </c:pt>
                <c:pt idx="381">
                  <c:v>1436.8111445333334</c:v>
                </c:pt>
                <c:pt idx="382">
                  <c:v>1436.8111445333334</c:v>
                </c:pt>
                <c:pt idx="383">
                  <c:v>1436.8111445333334</c:v>
                </c:pt>
                <c:pt idx="384">
                  <c:v>1436.8111445333334</c:v>
                </c:pt>
                <c:pt idx="385">
                  <c:v>1436.8111445333334</c:v>
                </c:pt>
                <c:pt idx="386">
                  <c:v>1436.8111445333334</c:v>
                </c:pt>
                <c:pt idx="387">
                  <c:v>1436.8111445333334</c:v>
                </c:pt>
                <c:pt idx="388">
                  <c:v>1436.8111445333334</c:v>
                </c:pt>
                <c:pt idx="389">
                  <c:v>1436.8111445333334</c:v>
                </c:pt>
                <c:pt idx="390">
                  <c:v>1436.8111445333334</c:v>
                </c:pt>
                <c:pt idx="391">
                  <c:v>1436.8111445333334</c:v>
                </c:pt>
                <c:pt idx="392">
                  <c:v>1436.8111445333334</c:v>
                </c:pt>
                <c:pt idx="393">
                  <c:v>1436.8111445333334</c:v>
                </c:pt>
                <c:pt idx="394">
                  <c:v>1436.8111445333334</c:v>
                </c:pt>
                <c:pt idx="395">
                  <c:v>1436.8111445333334</c:v>
                </c:pt>
                <c:pt idx="396">
                  <c:v>1436.8111445333334</c:v>
                </c:pt>
                <c:pt idx="397">
                  <c:v>1436.8111445333334</c:v>
                </c:pt>
                <c:pt idx="398">
                  <c:v>1436.8111445333334</c:v>
                </c:pt>
                <c:pt idx="399">
                  <c:v>1436.8111445333334</c:v>
                </c:pt>
                <c:pt idx="400">
                  <c:v>1436.8111445333334</c:v>
                </c:pt>
                <c:pt idx="401">
                  <c:v>1436.8111445333334</c:v>
                </c:pt>
                <c:pt idx="402">
                  <c:v>1436.8111445333334</c:v>
                </c:pt>
                <c:pt idx="403">
                  <c:v>1436.8111445333334</c:v>
                </c:pt>
                <c:pt idx="404">
                  <c:v>1436.8111445333334</c:v>
                </c:pt>
                <c:pt idx="405">
                  <c:v>1436.8111445333334</c:v>
                </c:pt>
                <c:pt idx="406">
                  <c:v>1436.8111445333334</c:v>
                </c:pt>
                <c:pt idx="407">
                  <c:v>1436.8111445333334</c:v>
                </c:pt>
                <c:pt idx="408">
                  <c:v>1436.8111445333334</c:v>
                </c:pt>
                <c:pt idx="409">
                  <c:v>1436.8111445333334</c:v>
                </c:pt>
                <c:pt idx="410">
                  <c:v>1436.8111445333334</c:v>
                </c:pt>
                <c:pt idx="411">
                  <c:v>1436.8111445333334</c:v>
                </c:pt>
                <c:pt idx="412">
                  <c:v>1436.8111445333334</c:v>
                </c:pt>
                <c:pt idx="413">
                  <c:v>1436.8111445333334</c:v>
                </c:pt>
                <c:pt idx="414">
                  <c:v>1436.8111445333334</c:v>
                </c:pt>
                <c:pt idx="415">
                  <c:v>1436.8111445333334</c:v>
                </c:pt>
                <c:pt idx="416">
                  <c:v>1436.8111445333334</c:v>
                </c:pt>
                <c:pt idx="417">
                  <c:v>1436.8111445333334</c:v>
                </c:pt>
                <c:pt idx="418">
                  <c:v>1436.8111445333334</c:v>
                </c:pt>
                <c:pt idx="419">
                  <c:v>1436.8111445333334</c:v>
                </c:pt>
                <c:pt idx="420">
                  <c:v>1436.8111445333334</c:v>
                </c:pt>
                <c:pt idx="421">
                  <c:v>1436.8111445333334</c:v>
                </c:pt>
                <c:pt idx="422">
                  <c:v>1436.8111445333334</c:v>
                </c:pt>
                <c:pt idx="423">
                  <c:v>1436.8111445333334</c:v>
                </c:pt>
                <c:pt idx="424">
                  <c:v>1436.8111445333334</c:v>
                </c:pt>
                <c:pt idx="425">
                  <c:v>1436.8111445333334</c:v>
                </c:pt>
                <c:pt idx="426">
                  <c:v>1436.8111445333334</c:v>
                </c:pt>
                <c:pt idx="427">
                  <c:v>1436.8111445333334</c:v>
                </c:pt>
                <c:pt idx="428">
                  <c:v>1436.8111445333334</c:v>
                </c:pt>
                <c:pt idx="429">
                  <c:v>1436.8111445333334</c:v>
                </c:pt>
                <c:pt idx="430">
                  <c:v>1436.8111445333334</c:v>
                </c:pt>
                <c:pt idx="431">
                  <c:v>1436.8111445333334</c:v>
                </c:pt>
                <c:pt idx="432">
                  <c:v>1436.8111445333334</c:v>
                </c:pt>
                <c:pt idx="433">
                  <c:v>1436.8111445333334</c:v>
                </c:pt>
                <c:pt idx="434">
                  <c:v>1436.8111445333334</c:v>
                </c:pt>
                <c:pt idx="435">
                  <c:v>1436.8111445333334</c:v>
                </c:pt>
                <c:pt idx="436">
                  <c:v>1436.8111445333334</c:v>
                </c:pt>
                <c:pt idx="437">
                  <c:v>1436.8111445333334</c:v>
                </c:pt>
                <c:pt idx="438">
                  <c:v>1436.8111445333334</c:v>
                </c:pt>
                <c:pt idx="439">
                  <c:v>1436.8111445333334</c:v>
                </c:pt>
                <c:pt idx="440">
                  <c:v>1436.8111445333334</c:v>
                </c:pt>
                <c:pt idx="441">
                  <c:v>1436.8111445333334</c:v>
                </c:pt>
                <c:pt idx="442">
                  <c:v>1436.8111445333334</c:v>
                </c:pt>
                <c:pt idx="443">
                  <c:v>1436.8111445333334</c:v>
                </c:pt>
                <c:pt idx="444">
                  <c:v>1436.8111445333334</c:v>
                </c:pt>
                <c:pt idx="445">
                  <c:v>1436.8111445333334</c:v>
                </c:pt>
                <c:pt idx="446">
                  <c:v>1436.8111445333334</c:v>
                </c:pt>
                <c:pt idx="447">
                  <c:v>1436.8111445333334</c:v>
                </c:pt>
                <c:pt idx="448">
                  <c:v>1436.8111445333334</c:v>
                </c:pt>
                <c:pt idx="449">
                  <c:v>1436.8111445333334</c:v>
                </c:pt>
                <c:pt idx="450">
                  <c:v>1436.8111445333334</c:v>
                </c:pt>
                <c:pt idx="451">
                  <c:v>1436.8111445333334</c:v>
                </c:pt>
                <c:pt idx="452">
                  <c:v>1436.8111445333334</c:v>
                </c:pt>
                <c:pt idx="453">
                  <c:v>1436.8111445333334</c:v>
                </c:pt>
                <c:pt idx="454">
                  <c:v>1436.8111445333334</c:v>
                </c:pt>
                <c:pt idx="455">
                  <c:v>1436.8111445333334</c:v>
                </c:pt>
                <c:pt idx="456">
                  <c:v>1436.8111445333334</c:v>
                </c:pt>
                <c:pt idx="457">
                  <c:v>1436.8111445333334</c:v>
                </c:pt>
                <c:pt idx="458">
                  <c:v>1436.8111445333334</c:v>
                </c:pt>
                <c:pt idx="459">
                  <c:v>1436.8111445333334</c:v>
                </c:pt>
                <c:pt idx="460">
                  <c:v>1436.8111445333334</c:v>
                </c:pt>
                <c:pt idx="461">
                  <c:v>1436.8111445333334</c:v>
                </c:pt>
                <c:pt idx="462">
                  <c:v>1436.8111445333334</c:v>
                </c:pt>
                <c:pt idx="463">
                  <c:v>1436.8111445333334</c:v>
                </c:pt>
                <c:pt idx="464">
                  <c:v>1436.8111445333334</c:v>
                </c:pt>
                <c:pt idx="465">
                  <c:v>1436.8111445333334</c:v>
                </c:pt>
                <c:pt idx="466">
                  <c:v>1436.8111445333334</c:v>
                </c:pt>
                <c:pt idx="467">
                  <c:v>1436.8111445333334</c:v>
                </c:pt>
                <c:pt idx="468">
                  <c:v>1436.8111445333334</c:v>
                </c:pt>
                <c:pt idx="469">
                  <c:v>1436.8111445333334</c:v>
                </c:pt>
                <c:pt idx="470">
                  <c:v>1436.8111445333334</c:v>
                </c:pt>
                <c:pt idx="471">
                  <c:v>1436.8111445333334</c:v>
                </c:pt>
                <c:pt idx="472">
                  <c:v>1436.8111445333334</c:v>
                </c:pt>
                <c:pt idx="473">
                  <c:v>1436.8111445333334</c:v>
                </c:pt>
                <c:pt idx="474">
                  <c:v>1436.8111445333334</c:v>
                </c:pt>
                <c:pt idx="475">
                  <c:v>1436.8111445333334</c:v>
                </c:pt>
                <c:pt idx="476">
                  <c:v>1436.8111445333334</c:v>
                </c:pt>
                <c:pt idx="477">
                  <c:v>1436.8111445333334</c:v>
                </c:pt>
                <c:pt idx="478">
                  <c:v>1436.8111445333334</c:v>
                </c:pt>
                <c:pt idx="479">
                  <c:v>1436.8111445333334</c:v>
                </c:pt>
                <c:pt idx="480">
                  <c:v>1436.8111445333334</c:v>
                </c:pt>
                <c:pt idx="481">
                  <c:v>1436.8111445333334</c:v>
                </c:pt>
                <c:pt idx="482">
                  <c:v>1436.8111445333334</c:v>
                </c:pt>
                <c:pt idx="483">
                  <c:v>1436.8111445333334</c:v>
                </c:pt>
                <c:pt idx="484">
                  <c:v>1436.8111445333334</c:v>
                </c:pt>
                <c:pt idx="485">
                  <c:v>1436.8111445333334</c:v>
                </c:pt>
                <c:pt idx="486">
                  <c:v>1436.8111445333334</c:v>
                </c:pt>
                <c:pt idx="487">
                  <c:v>1436.8111445333334</c:v>
                </c:pt>
                <c:pt idx="488">
                  <c:v>1436.8111445333334</c:v>
                </c:pt>
                <c:pt idx="489">
                  <c:v>1436.8111445333334</c:v>
                </c:pt>
                <c:pt idx="490">
                  <c:v>1436.8111445333334</c:v>
                </c:pt>
                <c:pt idx="491">
                  <c:v>1436.8111445333334</c:v>
                </c:pt>
                <c:pt idx="492">
                  <c:v>1436.8111445333334</c:v>
                </c:pt>
                <c:pt idx="493">
                  <c:v>1436.8111445333334</c:v>
                </c:pt>
                <c:pt idx="494">
                  <c:v>1436.8111445333334</c:v>
                </c:pt>
                <c:pt idx="495">
                  <c:v>1436.8111445333334</c:v>
                </c:pt>
                <c:pt idx="496">
                  <c:v>1436.8111445333334</c:v>
                </c:pt>
                <c:pt idx="497">
                  <c:v>1436.8111445333334</c:v>
                </c:pt>
                <c:pt idx="498">
                  <c:v>1436.8111445333334</c:v>
                </c:pt>
                <c:pt idx="499">
                  <c:v>1436.8111445333334</c:v>
                </c:pt>
                <c:pt idx="500">
                  <c:v>1436.8111445333334</c:v>
                </c:pt>
                <c:pt idx="501">
                  <c:v>1436.8111445333334</c:v>
                </c:pt>
                <c:pt idx="502">
                  <c:v>1436.8111445333334</c:v>
                </c:pt>
                <c:pt idx="503">
                  <c:v>1436.8111445333334</c:v>
                </c:pt>
                <c:pt idx="504">
                  <c:v>1436.8111445333334</c:v>
                </c:pt>
                <c:pt idx="505">
                  <c:v>1436.8111445333334</c:v>
                </c:pt>
                <c:pt idx="506">
                  <c:v>1436.8111445333334</c:v>
                </c:pt>
                <c:pt idx="507">
                  <c:v>1436.8111445333334</c:v>
                </c:pt>
                <c:pt idx="508">
                  <c:v>1436.8111445333334</c:v>
                </c:pt>
                <c:pt idx="509">
                  <c:v>1436.8111445333334</c:v>
                </c:pt>
                <c:pt idx="510">
                  <c:v>1436.8111445333334</c:v>
                </c:pt>
                <c:pt idx="511">
                  <c:v>1436.8111445333334</c:v>
                </c:pt>
                <c:pt idx="512">
                  <c:v>1436.8111445333334</c:v>
                </c:pt>
                <c:pt idx="513">
                  <c:v>1436.8111445333334</c:v>
                </c:pt>
                <c:pt idx="514">
                  <c:v>1436.8111445333334</c:v>
                </c:pt>
                <c:pt idx="515">
                  <c:v>1436.8111445333334</c:v>
                </c:pt>
                <c:pt idx="516">
                  <c:v>1436.8111445333334</c:v>
                </c:pt>
                <c:pt idx="517">
                  <c:v>1436.8111445333334</c:v>
                </c:pt>
                <c:pt idx="518">
                  <c:v>1436.8111445333334</c:v>
                </c:pt>
                <c:pt idx="519">
                  <c:v>1436.8111445333334</c:v>
                </c:pt>
                <c:pt idx="520">
                  <c:v>1436.8111445333334</c:v>
                </c:pt>
                <c:pt idx="521">
                  <c:v>1436.8111445333334</c:v>
                </c:pt>
                <c:pt idx="522">
                  <c:v>1436.8111445333334</c:v>
                </c:pt>
                <c:pt idx="523">
                  <c:v>1436.8111445333334</c:v>
                </c:pt>
                <c:pt idx="524">
                  <c:v>1436.8111445333334</c:v>
                </c:pt>
                <c:pt idx="525">
                  <c:v>1436.8111445333334</c:v>
                </c:pt>
                <c:pt idx="526">
                  <c:v>1436.8111445333334</c:v>
                </c:pt>
                <c:pt idx="527">
                  <c:v>1436.8111445333334</c:v>
                </c:pt>
                <c:pt idx="528">
                  <c:v>1436.8111445333334</c:v>
                </c:pt>
                <c:pt idx="529">
                  <c:v>1436.8111445333334</c:v>
                </c:pt>
                <c:pt idx="530">
                  <c:v>1436.8111445333334</c:v>
                </c:pt>
                <c:pt idx="531">
                  <c:v>1436.8111445333334</c:v>
                </c:pt>
                <c:pt idx="532">
                  <c:v>1436.8111445333334</c:v>
                </c:pt>
                <c:pt idx="533">
                  <c:v>1436.8111445333334</c:v>
                </c:pt>
                <c:pt idx="534">
                  <c:v>1436.8111445333334</c:v>
                </c:pt>
                <c:pt idx="535">
                  <c:v>1436.8111445333334</c:v>
                </c:pt>
                <c:pt idx="536">
                  <c:v>1436.8111445333334</c:v>
                </c:pt>
                <c:pt idx="537">
                  <c:v>1436.8111445333334</c:v>
                </c:pt>
                <c:pt idx="538">
                  <c:v>1436.8111445333334</c:v>
                </c:pt>
                <c:pt idx="539">
                  <c:v>1436.8111445333334</c:v>
                </c:pt>
                <c:pt idx="540">
                  <c:v>1436.8111445333334</c:v>
                </c:pt>
                <c:pt idx="541">
                  <c:v>1436.8111445333334</c:v>
                </c:pt>
                <c:pt idx="542">
                  <c:v>1436.8111445333334</c:v>
                </c:pt>
                <c:pt idx="543">
                  <c:v>1436.8111445333334</c:v>
                </c:pt>
                <c:pt idx="544">
                  <c:v>1436.8111445333334</c:v>
                </c:pt>
                <c:pt idx="545">
                  <c:v>1436.8111445333334</c:v>
                </c:pt>
                <c:pt idx="546">
                  <c:v>1436.8111445333334</c:v>
                </c:pt>
                <c:pt idx="547">
                  <c:v>1436.8111445333334</c:v>
                </c:pt>
                <c:pt idx="548">
                  <c:v>1436.8111445333334</c:v>
                </c:pt>
                <c:pt idx="549">
                  <c:v>1436.8111445333334</c:v>
                </c:pt>
                <c:pt idx="550">
                  <c:v>1436.8111445333334</c:v>
                </c:pt>
                <c:pt idx="551">
                  <c:v>1436.8111445333334</c:v>
                </c:pt>
                <c:pt idx="552">
                  <c:v>1436.8111445333334</c:v>
                </c:pt>
                <c:pt idx="553">
                  <c:v>1436.8111445333334</c:v>
                </c:pt>
                <c:pt idx="554">
                  <c:v>1436.8111445333334</c:v>
                </c:pt>
                <c:pt idx="555">
                  <c:v>1436.8111445333334</c:v>
                </c:pt>
                <c:pt idx="556">
                  <c:v>1436.8111445333334</c:v>
                </c:pt>
                <c:pt idx="557">
                  <c:v>1436.8111445333334</c:v>
                </c:pt>
                <c:pt idx="558">
                  <c:v>1436.8111445333334</c:v>
                </c:pt>
                <c:pt idx="559">
                  <c:v>1436.8111445333334</c:v>
                </c:pt>
                <c:pt idx="560">
                  <c:v>1436.8111445333334</c:v>
                </c:pt>
                <c:pt idx="561">
                  <c:v>1436.8111445333334</c:v>
                </c:pt>
                <c:pt idx="562">
                  <c:v>1436.8111445333334</c:v>
                </c:pt>
                <c:pt idx="563">
                  <c:v>1436.8111445333334</c:v>
                </c:pt>
                <c:pt idx="564">
                  <c:v>1436.8111445333334</c:v>
                </c:pt>
                <c:pt idx="565">
                  <c:v>1436.8111445333334</c:v>
                </c:pt>
                <c:pt idx="566">
                  <c:v>1436.8111445333334</c:v>
                </c:pt>
                <c:pt idx="567">
                  <c:v>1436.8111445333334</c:v>
                </c:pt>
                <c:pt idx="568">
                  <c:v>1436.8111445333334</c:v>
                </c:pt>
                <c:pt idx="569">
                  <c:v>1436.8111445333334</c:v>
                </c:pt>
                <c:pt idx="570">
                  <c:v>1436.8111445333334</c:v>
                </c:pt>
                <c:pt idx="571">
                  <c:v>1436.8111445333334</c:v>
                </c:pt>
                <c:pt idx="572">
                  <c:v>1436.8111445333334</c:v>
                </c:pt>
                <c:pt idx="573">
                  <c:v>1436.8111445333334</c:v>
                </c:pt>
                <c:pt idx="574">
                  <c:v>1436.8111445333334</c:v>
                </c:pt>
                <c:pt idx="575">
                  <c:v>1436.8111445333334</c:v>
                </c:pt>
                <c:pt idx="576">
                  <c:v>1436.8111445333334</c:v>
                </c:pt>
                <c:pt idx="577">
                  <c:v>1436.8111445333334</c:v>
                </c:pt>
                <c:pt idx="578">
                  <c:v>1436.8111445333334</c:v>
                </c:pt>
                <c:pt idx="579">
                  <c:v>1436.8111445333334</c:v>
                </c:pt>
                <c:pt idx="580">
                  <c:v>1436.8111445333334</c:v>
                </c:pt>
                <c:pt idx="581">
                  <c:v>1436.8111445333334</c:v>
                </c:pt>
                <c:pt idx="582">
                  <c:v>1436.8111445333334</c:v>
                </c:pt>
                <c:pt idx="583">
                  <c:v>1436.8111445333334</c:v>
                </c:pt>
                <c:pt idx="584">
                  <c:v>1436.8111445333334</c:v>
                </c:pt>
                <c:pt idx="585">
                  <c:v>1436.8111445333334</c:v>
                </c:pt>
                <c:pt idx="586">
                  <c:v>1436.8111445333334</c:v>
                </c:pt>
                <c:pt idx="587">
                  <c:v>1436.8111445333334</c:v>
                </c:pt>
                <c:pt idx="588">
                  <c:v>1436.8111445333334</c:v>
                </c:pt>
                <c:pt idx="589">
                  <c:v>1436.8111445333334</c:v>
                </c:pt>
                <c:pt idx="590">
                  <c:v>1436.8111445333334</c:v>
                </c:pt>
                <c:pt idx="591">
                  <c:v>1436.8111445333334</c:v>
                </c:pt>
                <c:pt idx="592">
                  <c:v>1436.8111445333334</c:v>
                </c:pt>
                <c:pt idx="593">
                  <c:v>1436.8111445333334</c:v>
                </c:pt>
                <c:pt idx="594">
                  <c:v>1436.8111445333334</c:v>
                </c:pt>
                <c:pt idx="595">
                  <c:v>1436.8111445333334</c:v>
                </c:pt>
                <c:pt idx="596">
                  <c:v>1436.8111445333334</c:v>
                </c:pt>
                <c:pt idx="597">
                  <c:v>1436.8111445333334</c:v>
                </c:pt>
                <c:pt idx="598">
                  <c:v>1436.8111445333334</c:v>
                </c:pt>
                <c:pt idx="599">
                  <c:v>1436.8111445333334</c:v>
                </c:pt>
                <c:pt idx="600">
                  <c:v>1436.8111445333334</c:v>
                </c:pt>
                <c:pt idx="601">
                  <c:v>1436.8111445333334</c:v>
                </c:pt>
                <c:pt idx="602">
                  <c:v>1436.8111445333334</c:v>
                </c:pt>
                <c:pt idx="603">
                  <c:v>1436.8111445333334</c:v>
                </c:pt>
                <c:pt idx="604">
                  <c:v>1436.8111445333334</c:v>
                </c:pt>
                <c:pt idx="605">
                  <c:v>1436.8111445333334</c:v>
                </c:pt>
                <c:pt idx="606">
                  <c:v>1436.8111445333334</c:v>
                </c:pt>
                <c:pt idx="607">
                  <c:v>1436.8111445333334</c:v>
                </c:pt>
                <c:pt idx="608">
                  <c:v>1436.8111445333334</c:v>
                </c:pt>
                <c:pt idx="609">
                  <c:v>1436.8111445333334</c:v>
                </c:pt>
                <c:pt idx="610">
                  <c:v>1436.8111445333334</c:v>
                </c:pt>
                <c:pt idx="611">
                  <c:v>1436.8111445333334</c:v>
                </c:pt>
                <c:pt idx="612">
                  <c:v>1436.8111445333334</c:v>
                </c:pt>
                <c:pt idx="613">
                  <c:v>1436.8111445333334</c:v>
                </c:pt>
                <c:pt idx="614">
                  <c:v>1436.8111445333334</c:v>
                </c:pt>
                <c:pt idx="615">
                  <c:v>1436.8111445333334</c:v>
                </c:pt>
                <c:pt idx="616">
                  <c:v>1436.8111445333334</c:v>
                </c:pt>
                <c:pt idx="617">
                  <c:v>1436.8111445333334</c:v>
                </c:pt>
                <c:pt idx="618">
                  <c:v>1436.8111445333334</c:v>
                </c:pt>
                <c:pt idx="619">
                  <c:v>1436.8111445333334</c:v>
                </c:pt>
                <c:pt idx="620">
                  <c:v>1436.8111445333334</c:v>
                </c:pt>
                <c:pt idx="621">
                  <c:v>1436.8111445333334</c:v>
                </c:pt>
                <c:pt idx="622">
                  <c:v>1436.8111445333334</c:v>
                </c:pt>
                <c:pt idx="623">
                  <c:v>1436.8111445333334</c:v>
                </c:pt>
                <c:pt idx="624">
                  <c:v>1436.8111445333334</c:v>
                </c:pt>
                <c:pt idx="625">
                  <c:v>1436.8111445333334</c:v>
                </c:pt>
                <c:pt idx="626">
                  <c:v>1436.8111445333334</c:v>
                </c:pt>
                <c:pt idx="627">
                  <c:v>1436.8111445333334</c:v>
                </c:pt>
                <c:pt idx="628">
                  <c:v>1436.8111445333334</c:v>
                </c:pt>
                <c:pt idx="629">
                  <c:v>1436.8111445333334</c:v>
                </c:pt>
                <c:pt idx="630">
                  <c:v>1436.8111445333334</c:v>
                </c:pt>
                <c:pt idx="631">
                  <c:v>1436.8111445333334</c:v>
                </c:pt>
                <c:pt idx="632">
                  <c:v>1436.8111445333334</c:v>
                </c:pt>
                <c:pt idx="633">
                  <c:v>1436.8111445333334</c:v>
                </c:pt>
                <c:pt idx="634">
                  <c:v>1436.8111445333334</c:v>
                </c:pt>
                <c:pt idx="635">
                  <c:v>1436.8111445333334</c:v>
                </c:pt>
                <c:pt idx="636">
                  <c:v>1436.8111445333334</c:v>
                </c:pt>
                <c:pt idx="637">
                  <c:v>1436.8111445333334</c:v>
                </c:pt>
                <c:pt idx="638">
                  <c:v>1436.8111445333334</c:v>
                </c:pt>
                <c:pt idx="639">
                  <c:v>1436.8111445333334</c:v>
                </c:pt>
                <c:pt idx="640">
                  <c:v>1436.8111445333334</c:v>
                </c:pt>
                <c:pt idx="641">
                  <c:v>1436.8111445333334</c:v>
                </c:pt>
                <c:pt idx="642">
                  <c:v>1436.8111445333334</c:v>
                </c:pt>
                <c:pt idx="643">
                  <c:v>1436.8111445333334</c:v>
                </c:pt>
                <c:pt idx="644">
                  <c:v>1436.8111445333334</c:v>
                </c:pt>
                <c:pt idx="645">
                  <c:v>1436.8111445333334</c:v>
                </c:pt>
                <c:pt idx="646">
                  <c:v>1436.8111445333334</c:v>
                </c:pt>
                <c:pt idx="647">
                  <c:v>1436.8111445333334</c:v>
                </c:pt>
                <c:pt idx="648">
                  <c:v>1436.8111445333334</c:v>
                </c:pt>
                <c:pt idx="649">
                  <c:v>1436.8111445333334</c:v>
                </c:pt>
                <c:pt idx="650">
                  <c:v>1436.8111445333334</c:v>
                </c:pt>
                <c:pt idx="651">
                  <c:v>1436.8111445333334</c:v>
                </c:pt>
                <c:pt idx="652">
                  <c:v>1436.8111445333334</c:v>
                </c:pt>
                <c:pt idx="653">
                  <c:v>1436.8111445333334</c:v>
                </c:pt>
                <c:pt idx="654">
                  <c:v>1436.8111445333334</c:v>
                </c:pt>
                <c:pt idx="655">
                  <c:v>1436.8111445333334</c:v>
                </c:pt>
                <c:pt idx="656">
                  <c:v>1436.8111445333334</c:v>
                </c:pt>
                <c:pt idx="657">
                  <c:v>1436.8111445333334</c:v>
                </c:pt>
                <c:pt idx="658">
                  <c:v>1436.8111445333334</c:v>
                </c:pt>
                <c:pt idx="659">
                  <c:v>1436.8111445333334</c:v>
                </c:pt>
                <c:pt idx="660">
                  <c:v>1436.8111445333334</c:v>
                </c:pt>
                <c:pt idx="661">
                  <c:v>1436.8111445333334</c:v>
                </c:pt>
                <c:pt idx="662">
                  <c:v>1436.8111445333334</c:v>
                </c:pt>
                <c:pt idx="663">
                  <c:v>1436.8111445333334</c:v>
                </c:pt>
                <c:pt idx="664">
                  <c:v>1436.8111445333334</c:v>
                </c:pt>
                <c:pt idx="665">
                  <c:v>1436.8111445333334</c:v>
                </c:pt>
                <c:pt idx="666">
                  <c:v>1436.8111445333334</c:v>
                </c:pt>
                <c:pt idx="667">
                  <c:v>1436.8111445333334</c:v>
                </c:pt>
                <c:pt idx="668">
                  <c:v>1436.8111445333334</c:v>
                </c:pt>
                <c:pt idx="669">
                  <c:v>1436.8111445333334</c:v>
                </c:pt>
                <c:pt idx="670">
                  <c:v>1436.8111445333334</c:v>
                </c:pt>
                <c:pt idx="671">
                  <c:v>1436.8111445333334</c:v>
                </c:pt>
                <c:pt idx="672">
                  <c:v>1436.8111445333334</c:v>
                </c:pt>
                <c:pt idx="673">
                  <c:v>1436.8111445333334</c:v>
                </c:pt>
                <c:pt idx="674">
                  <c:v>1436.8111445333334</c:v>
                </c:pt>
                <c:pt idx="675">
                  <c:v>1436.8111445333334</c:v>
                </c:pt>
                <c:pt idx="676">
                  <c:v>1436.8111445333334</c:v>
                </c:pt>
                <c:pt idx="677">
                  <c:v>1436.8111445333334</c:v>
                </c:pt>
                <c:pt idx="678">
                  <c:v>1436.8111445333334</c:v>
                </c:pt>
                <c:pt idx="679">
                  <c:v>1436.8111445333334</c:v>
                </c:pt>
                <c:pt idx="680">
                  <c:v>1436.8111445333334</c:v>
                </c:pt>
                <c:pt idx="681">
                  <c:v>1436.8111445333334</c:v>
                </c:pt>
                <c:pt idx="682">
                  <c:v>1436.8111445333334</c:v>
                </c:pt>
                <c:pt idx="683">
                  <c:v>1436.8111445333334</c:v>
                </c:pt>
                <c:pt idx="684">
                  <c:v>1436.8111445333334</c:v>
                </c:pt>
                <c:pt idx="685">
                  <c:v>1436.8111445333334</c:v>
                </c:pt>
                <c:pt idx="686">
                  <c:v>1436.8111445333334</c:v>
                </c:pt>
                <c:pt idx="687">
                  <c:v>1436.8111445333334</c:v>
                </c:pt>
                <c:pt idx="688">
                  <c:v>1436.8111445333334</c:v>
                </c:pt>
                <c:pt idx="689">
                  <c:v>1436.8111445333334</c:v>
                </c:pt>
                <c:pt idx="690">
                  <c:v>1436.8111445333334</c:v>
                </c:pt>
                <c:pt idx="691">
                  <c:v>1436.8111445333334</c:v>
                </c:pt>
                <c:pt idx="692">
                  <c:v>1436.8111445333334</c:v>
                </c:pt>
                <c:pt idx="693">
                  <c:v>1436.8111445333334</c:v>
                </c:pt>
                <c:pt idx="694">
                  <c:v>1436.8111445333334</c:v>
                </c:pt>
                <c:pt idx="695">
                  <c:v>1436.8111445333334</c:v>
                </c:pt>
                <c:pt idx="696">
                  <c:v>1436.8111445333334</c:v>
                </c:pt>
                <c:pt idx="697">
                  <c:v>1436.8111445333334</c:v>
                </c:pt>
                <c:pt idx="698">
                  <c:v>1436.8111445333334</c:v>
                </c:pt>
                <c:pt idx="699">
                  <c:v>1436.8111445333334</c:v>
                </c:pt>
                <c:pt idx="700">
                  <c:v>1436.8111445333334</c:v>
                </c:pt>
                <c:pt idx="701">
                  <c:v>1436.8111445333334</c:v>
                </c:pt>
                <c:pt idx="702">
                  <c:v>1436.8111445333334</c:v>
                </c:pt>
                <c:pt idx="703">
                  <c:v>1436.8111445333334</c:v>
                </c:pt>
                <c:pt idx="704">
                  <c:v>1436.8111445333334</c:v>
                </c:pt>
                <c:pt idx="705">
                  <c:v>1436.8111445333334</c:v>
                </c:pt>
                <c:pt idx="706">
                  <c:v>1436.8111445333334</c:v>
                </c:pt>
                <c:pt idx="707">
                  <c:v>1436.8111445333334</c:v>
                </c:pt>
                <c:pt idx="708">
                  <c:v>1436.8111445333334</c:v>
                </c:pt>
                <c:pt idx="709">
                  <c:v>1436.8111445333334</c:v>
                </c:pt>
                <c:pt idx="710">
                  <c:v>1436.8111445333334</c:v>
                </c:pt>
                <c:pt idx="711">
                  <c:v>1436.8111445333334</c:v>
                </c:pt>
                <c:pt idx="712">
                  <c:v>1436.8111445333334</c:v>
                </c:pt>
                <c:pt idx="713">
                  <c:v>1436.8111445333334</c:v>
                </c:pt>
                <c:pt idx="714">
                  <c:v>1436.8111445333334</c:v>
                </c:pt>
                <c:pt idx="715">
                  <c:v>1436.8111445333334</c:v>
                </c:pt>
                <c:pt idx="716">
                  <c:v>1436.8111445333334</c:v>
                </c:pt>
                <c:pt idx="717">
                  <c:v>1436.8111445333334</c:v>
                </c:pt>
                <c:pt idx="718">
                  <c:v>1436.8111445333334</c:v>
                </c:pt>
                <c:pt idx="719">
                  <c:v>1436.8111445333334</c:v>
                </c:pt>
                <c:pt idx="720">
                  <c:v>1436.8111445333334</c:v>
                </c:pt>
              </c:numCache>
            </c:numRef>
          </c:val>
          <c:extLst>
            <c:ext xmlns:c16="http://schemas.microsoft.com/office/drawing/2014/chart" uri="{C3380CC4-5D6E-409C-BE32-E72D297353CC}">
              <c16:uniqueId val="{00000001-65D1-47B7-B5F6-28651CAA35A7}"/>
            </c:ext>
          </c:extLst>
        </c:ser>
        <c:ser>
          <c:idx val="3"/>
          <c:order val="3"/>
          <c:tx>
            <c:strRef>
              <c:f>'Rok 2030'!$FP$1</c:f>
              <c:strCache>
                <c:ptCount val="1"/>
                <c:pt idx="0">
                  <c:v>Onshore</c:v>
                </c:pt>
              </c:strCache>
            </c:strRef>
          </c:tx>
          <c:spPr>
            <a:solidFill>
              <a:schemeClr val="accent6">
                <a:lumMod val="60000"/>
                <a:lumOff val="40000"/>
              </a:schemeClr>
            </a:solidFill>
            <a:ln>
              <a:noFill/>
            </a:ln>
            <a:effectLst/>
          </c:spPr>
          <c:val>
            <c:numRef>
              <c:f>'Rok 2030'!$FP$2:$FP$722</c:f>
              <c:numCache>
                <c:formatCode>#,##0</c:formatCode>
                <c:ptCount val="721"/>
                <c:pt idx="1">
                  <c:v>5703.6657107372721</c:v>
                </c:pt>
                <c:pt idx="2">
                  <c:v>5791.0152986338499</c:v>
                </c:pt>
                <c:pt idx="3">
                  <c:v>5395.8917748673366</c:v>
                </c:pt>
                <c:pt idx="4">
                  <c:v>5330.6590493395061</c:v>
                </c:pt>
                <c:pt idx="5">
                  <c:v>5607.3732302133913</c:v>
                </c:pt>
                <c:pt idx="6">
                  <c:v>5877.4989782093253</c:v>
                </c:pt>
                <c:pt idx="7">
                  <c:v>5312.6313593767645</c:v>
                </c:pt>
                <c:pt idx="8">
                  <c:v>3614.2984362651018</c:v>
                </c:pt>
                <c:pt idx="9">
                  <c:v>3300.804871852773</c:v>
                </c:pt>
                <c:pt idx="10">
                  <c:v>4550.797109630802</c:v>
                </c:pt>
                <c:pt idx="11">
                  <c:v>5847.6323811674401</c:v>
                </c:pt>
                <c:pt idx="12">
                  <c:v>6508.1408772722152</c:v>
                </c:pt>
                <c:pt idx="13">
                  <c:v>6522.2589477249639</c:v>
                </c:pt>
                <c:pt idx="14">
                  <c:v>6587.7812746979798</c:v>
                </c:pt>
                <c:pt idx="15">
                  <c:v>6843.9714011516317</c:v>
                </c:pt>
                <c:pt idx="16">
                  <c:v>7202.3155413797003</c:v>
                </c:pt>
                <c:pt idx="17">
                  <c:v>6873.3282996499956</c:v>
                </c:pt>
                <c:pt idx="18">
                  <c:v>6297.4210737269968</c:v>
                </c:pt>
                <c:pt idx="19">
                  <c:v>5691.1752004064592</c:v>
                </c:pt>
                <c:pt idx="20">
                  <c:v>5391.1481031952135</c:v>
                </c:pt>
                <c:pt idx="21">
                  <c:v>5727.6649824997185</c:v>
                </c:pt>
                <c:pt idx="22">
                  <c:v>6257.1664728463365</c:v>
                </c:pt>
                <c:pt idx="23">
                  <c:v>6778.5214745399126</c:v>
                </c:pt>
                <c:pt idx="24">
                  <c:v>6557.9175736705456</c:v>
                </c:pt>
                <c:pt idx="25">
                  <c:v>5717.8185333634428</c:v>
                </c:pt>
                <c:pt idx="26">
                  <c:v>5829.5699390312757</c:v>
                </c:pt>
                <c:pt idx="27">
                  <c:v>5561.6509540476472</c:v>
                </c:pt>
                <c:pt idx="28">
                  <c:v>4966.4128316585766</c:v>
                </c:pt>
                <c:pt idx="29">
                  <c:v>4759.74455233149</c:v>
                </c:pt>
                <c:pt idx="30">
                  <c:v>4978.755645252344</c:v>
                </c:pt>
                <c:pt idx="31">
                  <c:v>5073.6725189115969</c:v>
                </c:pt>
                <c:pt idx="32">
                  <c:v>5938.3876820593896</c:v>
                </c:pt>
                <c:pt idx="33">
                  <c:v>6775.5530597267707</c:v>
                </c:pt>
                <c:pt idx="34">
                  <c:v>7305.1964547815296</c:v>
                </c:pt>
                <c:pt idx="35">
                  <c:v>8051.5370272101181</c:v>
                </c:pt>
                <c:pt idx="36">
                  <c:v>8590.6301174212495</c:v>
                </c:pt>
                <c:pt idx="37">
                  <c:v>8913.9324827819819</c:v>
                </c:pt>
                <c:pt idx="38">
                  <c:v>9626.8588404651709</c:v>
                </c:pt>
                <c:pt idx="39">
                  <c:v>9997.6210906627548</c:v>
                </c:pt>
                <c:pt idx="40">
                  <c:v>10099.922801174214</c:v>
                </c:pt>
                <c:pt idx="41">
                  <c:v>10044.898526589141</c:v>
                </c:pt>
                <c:pt idx="42">
                  <c:v>10182.569261600995</c:v>
                </c:pt>
                <c:pt idx="43">
                  <c:v>9845.0387772383419</c:v>
                </c:pt>
                <c:pt idx="44">
                  <c:v>8637.7975047984655</c:v>
                </c:pt>
                <c:pt idx="45">
                  <c:v>7105.9159083211025</c:v>
                </c:pt>
                <c:pt idx="46">
                  <c:v>7256.905413796997</c:v>
                </c:pt>
                <c:pt idx="47">
                  <c:v>7293.5052444394287</c:v>
                </c:pt>
                <c:pt idx="48">
                  <c:v>7218.4984701366166</c:v>
                </c:pt>
                <c:pt idx="49">
                  <c:v>6538.3694761205852</c:v>
                </c:pt>
                <c:pt idx="50">
                  <c:v>6158.3023314892189</c:v>
                </c:pt>
                <c:pt idx="51">
                  <c:v>5984.1447103985565</c:v>
                </c:pt>
                <c:pt idx="52">
                  <c:v>5365.4459749350808</c:v>
                </c:pt>
                <c:pt idx="53">
                  <c:v>4628.6274980241633</c:v>
                </c:pt>
                <c:pt idx="54">
                  <c:v>3933.9836795754782</c:v>
                </c:pt>
                <c:pt idx="55">
                  <c:v>2541.0354804109747</c:v>
                </c:pt>
                <c:pt idx="56">
                  <c:v>965.42406571073741</c:v>
                </c:pt>
                <c:pt idx="57">
                  <c:v>957.53242632945705</c:v>
                </c:pt>
                <c:pt idx="58">
                  <c:v>738.33888449813719</c:v>
                </c:pt>
                <c:pt idx="59">
                  <c:v>568.48763689736938</c:v>
                </c:pt>
                <c:pt idx="60">
                  <c:v>492.79450716947059</c:v>
                </c:pt>
                <c:pt idx="61">
                  <c:v>485.40967031726325</c:v>
                </c:pt>
                <c:pt idx="62">
                  <c:v>533.26630913401834</c:v>
                </c:pt>
                <c:pt idx="63">
                  <c:v>678.28423281020662</c:v>
                </c:pt>
                <c:pt idx="64">
                  <c:v>895.95447103985566</c:v>
                </c:pt>
                <c:pt idx="65">
                  <c:v>939.61188890143399</c:v>
                </c:pt>
                <c:pt idx="66">
                  <c:v>928.02783109405004</c:v>
                </c:pt>
                <c:pt idx="67">
                  <c:v>813.23850626623027</c:v>
                </c:pt>
                <c:pt idx="68">
                  <c:v>805.63646833013456</c:v>
                </c:pt>
                <c:pt idx="69">
                  <c:v>1266.8991701479058</c:v>
                </c:pt>
                <c:pt idx="70">
                  <c:v>2180.7712826013326</c:v>
                </c:pt>
                <c:pt idx="71">
                  <c:v>3176.6759004177493</c:v>
                </c:pt>
                <c:pt idx="72">
                  <c:v>3791.606921079373</c:v>
                </c:pt>
                <c:pt idx="73">
                  <c:v>4370.268256746077</c:v>
                </c:pt>
                <c:pt idx="74">
                  <c:v>4441.3654115388972</c:v>
                </c:pt>
                <c:pt idx="75">
                  <c:v>4253.6312746979802</c:v>
                </c:pt>
                <c:pt idx="76">
                  <c:v>3805.4730382748116</c:v>
                </c:pt>
                <c:pt idx="77">
                  <c:v>3078.6458112227619</c:v>
                </c:pt>
                <c:pt idx="78">
                  <c:v>2471.5311335666706</c:v>
                </c:pt>
                <c:pt idx="79">
                  <c:v>1879.3685785254606</c:v>
                </c:pt>
                <c:pt idx="80">
                  <c:v>705.50676865755906</c:v>
                </c:pt>
                <c:pt idx="81">
                  <c:v>207.28223439087731</c:v>
                </c:pt>
                <c:pt idx="82">
                  <c:v>229.07474314101842</c:v>
                </c:pt>
                <c:pt idx="83">
                  <c:v>296.2622784238456</c:v>
                </c:pt>
                <c:pt idx="84">
                  <c:v>338.68889014338953</c:v>
                </c:pt>
                <c:pt idx="85">
                  <c:v>339.55769447894323</c:v>
                </c:pt>
                <c:pt idx="86">
                  <c:v>407.54163373602807</c:v>
                </c:pt>
                <c:pt idx="87">
                  <c:v>508.21578412555044</c:v>
                </c:pt>
                <c:pt idx="88">
                  <c:v>557.15842836174784</c:v>
                </c:pt>
                <c:pt idx="89">
                  <c:v>612.61710511459876</c:v>
                </c:pt>
                <c:pt idx="90">
                  <c:v>682.44580557750953</c:v>
                </c:pt>
                <c:pt idx="91">
                  <c:v>762.52060517105122</c:v>
                </c:pt>
                <c:pt idx="92">
                  <c:v>853.81746076549643</c:v>
                </c:pt>
                <c:pt idx="93">
                  <c:v>1198.3360280004517</c:v>
                </c:pt>
                <c:pt idx="94">
                  <c:v>2017.1841142599076</c:v>
                </c:pt>
                <c:pt idx="95">
                  <c:v>2967.8356102517791</c:v>
                </c:pt>
                <c:pt idx="96">
                  <c:v>3419.5791125663322</c:v>
                </c:pt>
                <c:pt idx="97">
                  <c:v>3737.2342497459636</c:v>
                </c:pt>
                <c:pt idx="98">
                  <c:v>3729.959461442927</c:v>
                </c:pt>
                <c:pt idx="99">
                  <c:v>3364.6619905159764</c:v>
                </c:pt>
                <c:pt idx="100">
                  <c:v>2736.5164559105797</c:v>
                </c:pt>
                <c:pt idx="101">
                  <c:v>2055.2290561138084</c:v>
                </c:pt>
                <c:pt idx="102">
                  <c:v>1620.430134357006</c:v>
                </c:pt>
                <c:pt idx="103">
                  <c:v>1405.4010613074406</c:v>
                </c:pt>
                <c:pt idx="104">
                  <c:v>691.53349892740209</c:v>
                </c:pt>
                <c:pt idx="105">
                  <c:v>102.84616122840691</c:v>
                </c:pt>
                <c:pt idx="106">
                  <c:v>110.73780060968726</c:v>
                </c:pt>
                <c:pt idx="107">
                  <c:v>240.15199841932937</c:v>
                </c:pt>
                <c:pt idx="108">
                  <c:v>395.45077339957106</c:v>
                </c:pt>
                <c:pt idx="109">
                  <c:v>396.06762447781426</c:v>
                </c:pt>
                <c:pt idx="110">
                  <c:v>556.39677656091237</c:v>
                </c:pt>
                <c:pt idx="111">
                  <c:v>703.80391215987368</c:v>
                </c:pt>
                <c:pt idx="112">
                  <c:v>798.14158292875709</c:v>
                </c:pt>
                <c:pt idx="113">
                  <c:v>893.05845658800956</c:v>
                </c:pt>
                <c:pt idx="114">
                  <c:v>1027.0715253471831</c:v>
                </c:pt>
                <c:pt idx="115">
                  <c:v>1150.9485435248957</c:v>
                </c:pt>
                <c:pt idx="116">
                  <c:v>1457.2397199954839</c:v>
                </c:pt>
                <c:pt idx="117">
                  <c:v>2464.7978999661286</c:v>
                </c:pt>
                <c:pt idx="118">
                  <c:v>4009.4248560460655</c:v>
                </c:pt>
                <c:pt idx="119">
                  <c:v>5582.502258100938</c:v>
                </c:pt>
                <c:pt idx="120">
                  <c:v>6185.5248673365704</c:v>
                </c:pt>
                <c:pt idx="121">
                  <c:v>6097.8132776335124</c:v>
                </c:pt>
                <c:pt idx="122">
                  <c:v>5563.6781641639382</c:v>
                </c:pt>
                <c:pt idx="123">
                  <c:v>4948.7471435023153</c:v>
                </c:pt>
                <c:pt idx="124">
                  <c:v>4070.8927627864973</c:v>
                </c:pt>
                <c:pt idx="125">
                  <c:v>3190.611521960032</c:v>
                </c:pt>
                <c:pt idx="126">
                  <c:v>2514.0677938353851</c:v>
                </c:pt>
                <c:pt idx="127">
                  <c:v>1912.4207914643789</c:v>
                </c:pt>
                <c:pt idx="128">
                  <c:v>823.15735576380268</c:v>
                </c:pt>
                <c:pt idx="129">
                  <c:v>166.88283278762563</c:v>
                </c:pt>
                <c:pt idx="130">
                  <c:v>188.60294117647061</c:v>
                </c:pt>
                <c:pt idx="131">
                  <c:v>360.33659817093826</c:v>
                </c:pt>
                <c:pt idx="132">
                  <c:v>637.05077904482334</c:v>
                </c:pt>
                <c:pt idx="133">
                  <c:v>924.80746302359739</c:v>
                </c:pt>
                <c:pt idx="134">
                  <c:v>1070.6565428474655</c:v>
                </c:pt>
                <c:pt idx="135">
                  <c:v>1309.6501354860563</c:v>
                </c:pt>
                <c:pt idx="136">
                  <c:v>1334.6659083211023</c:v>
                </c:pt>
                <c:pt idx="137">
                  <c:v>1264.3651575025406</c:v>
                </c:pt>
                <c:pt idx="138">
                  <c:v>1387.2633227955291</c:v>
                </c:pt>
                <c:pt idx="139">
                  <c:v>1876.4001637123181</c:v>
                </c:pt>
                <c:pt idx="140">
                  <c:v>2128.6806706559787</c:v>
                </c:pt>
                <c:pt idx="141">
                  <c:v>2496.9813085694932</c:v>
                </c:pt>
                <c:pt idx="142">
                  <c:v>3098.9526645591063</c:v>
                </c:pt>
                <c:pt idx="143">
                  <c:v>3423.1991306311402</c:v>
                </c:pt>
                <c:pt idx="144">
                  <c:v>3166.3950491136961</c:v>
                </c:pt>
                <c:pt idx="145">
                  <c:v>3179.3547137857063</c:v>
                </c:pt>
                <c:pt idx="146">
                  <c:v>3097.5046573331833</c:v>
                </c:pt>
                <c:pt idx="147">
                  <c:v>2701.5123292311168</c:v>
                </c:pt>
                <c:pt idx="148">
                  <c:v>2047.157863836514</c:v>
                </c:pt>
                <c:pt idx="149">
                  <c:v>1846.7884159421931</c:v>
                </c:pt>
                <c:pt idx="150">
                  <c:v>1776.4529129502089</c:v>
                </c:pt>
                <c:pt idx="151">
                  <c:v>1464.1901546799145</c:v>
                </c:pt>
                <c:pt idx="152">
                  <c:v>736.27692220842277</c:v>
                </c:pt>
                <c:pt idx="153">
                  <c:v>210.25064920401942</c:v>
                </c:pt>
                <c:pt idx="154">
                  <c:v>371.77585525572994</c:v>
                </c:pt>
                <c:pt idx="155">
                  <c:v>968.60968160776815</c:v>
                </c:pt>
                <c:pt idx="156">
                  <c:v>1073.8421587444959</c:v>
                </c:pt>
                <c:pt idx="157">
                  <c:v>966.72727221406808</c:v>
                </c:pt>
                <c:pt idx="158">
                  <c:v>918.43623122953602</c:v>
                </c:pt>
                <c:pt idx="159">
                  <c:v>1075.1453652478267</c:v>
                </c:pt>
                <c:pt idx="160">
                  <c:v>1403.2638026419784</c:v>
                </c:pt>
                <c:pt idx="161">
                  <c:v>2115.0694027323025</c:v>
                </c:pt>
                <c:pt idx="162">
                  <c:v>2592.7293383764254</c:v>
                </c:pt>
                <c:pt idx="163">
                  <c:v>2888.8844642655536</c:v>
                </c:pt>
                <c:pt idx="164">
                  <c:v>2993.647787061082</c:v>
                </c:pt>
                <c:pt idx="165">
                  <c:v>3535.1300891949877</c:v>
                </c:pt>
                <c:pt idx="166">
                  <c:v>4684.7030258552559</c:v>
                </c:pt>
                <c:pt idx="167">
                  <c:v>5234.40132098905</c:v>
                </c:pt>
                <c:pt idx="168">
                  <c:v>4368.9998024161687</c:v>
                </c:pt>
                <c:pt idx="169">
                  <c:v>3741.7230721463256</c:v>
                </c:pt>
                <c:pt idx="170">
                  <c:v>3129.3608163034887</c:v>
                </c:pt>
                <c:pt idx="171">
                  <c:v>2433.2689906288815</c:v>
                </c:pt>
                <c:pt idx="172">
                  <c:v>1772.1436434458622</c:v>
                </c:pt>
                <c:pt idx="173">
                  <c:v>1343.6059049339506</c:v>
                </c:pt>
                <c:pt idx="174">
                  <c:v>1054.0044597493509</c:v>
                </c:pt>
                <c:pt idx="175">
                  <c:v>771.10149599187082</c:v>
                </c:pt>
                <c:pt idx="176">
                  <c:v>437.91503330698885</c:v>
                </c:pt>
                <c:pt idx="177">
                  <c:v>178.9736931240827</c:v>
                </c:pt>
                <c:pt idx="178">
                  <c:v>221.617505927515</c:v>
                </c:pt>
                <c:pt idx="179">
                  <c:v>424.33851755673481</c:v>
                </c:pt>
                <c:pt idx="180">
                  <c:v>666.15572428587575</c:v>
                </c:pt>
                <c:pt idx="181">
                  <c:v>934.6539121598737</c:v>
                </c:pt>
                <c:pt idx="182">
                  <c:v>1158.4434289262731</c:v>
                </c:pt>
                <c:pt idx="183">
                  <c:v>1359.7888336908661</c:v>
                </c:pt>
                <c:pt idx="184">
                  <c:v>1577.821073726996</c:v>
                </c:pt>
                <c:pt idx="185">
                  <c:v>1823.9099017726094</c:v>
                </c:pt>
                <c:pt idx="186">
                  <c:v>2088.8604719430964</c:v>
                </c:pt>
                <c:pt idx="187">
                  <c:v>2161.0783843287795</c:v>
                </c:pt>
                <c:pt idx="188">
                  <c:v>2204.3738003838776</c:v>
                </c:pt>
                <c:pt idx="189">
                  <c:v>2561.562430845659</c:v>
                </c:pt>
                <c:pt idx="190">
                  <c:v>3140.1484701366157</c:v>
                </c:pt>
                <c:pt idx="191">
                  <c:v>3471.2729705317834</c:v>
                </c:pt>
                <c:pt idx="192">
                  <c:v>3322.2006266230105</c:v>
                </c:pt>
                <c:pt idx="193">
                  <c:v>2646.7400079033537</c:v>
                </c:pt>
                <c:pt idx="194">
                  <c:v>2243.7972451168571</c:v>
                </c:pt>
                <c:pt idx="195">
                  <c:v>2195.6133566670433</c:v>
                </c:pt>
                <c:pt idx="196">
                  <c:v>2135.8106582364235</c:v>
                </c:pt>
                <c:pt idx="197">
                  <c:v>2312.1055379925488</c:v>
                </c:pt>
                <c:pt idx="198">
                  <c:v>2268.0513661510672</c:v>
                </c:pt>
                <c:pt idx="199">
                  <c:v>1990.9751834707015</c:v>
                </c:pt>
                <c:pt idx="200">
                  <c:v>1076.8482217455123</c:v>
                </c:pt>
                <c:pt idx="201">
                  <c:v>748.33013435700582</c:v>
                </c:pt>
                <c:pt idx="202">
                  <c:v>1229.9373376989954</c:v>
                </c:pt>
                <c:pt idx="203">
                  <c:v>1676.0683640058712</c:v>
                </c:pt>
                <c:pt idx="204">
                  <c:v>2537.1258609009824</c:v>
                </c:pt>
                <c:pt idx="205">
                  <c:v>3309.4929152083105</c:v>
                </c:pt>
                <c:pt idx="206">
                  <c:v>4063.0735237665131</c:v>
                </c:pt>
                <c:pt idx="207">
                  <c:v>5493.9218640623239</c:v>
                </c:pt>
                <c:pt idx="208">
                  <c:v>6540.0694366038169</c:v>
                </c:pt>
                <c:pt idx="209">
                  <c:v>6852.5146437845779</c:v>
                </c:pt>
                <c:pt idx="210">
                  <c:v>6944.0287004629117</c:v>
                </c:pt>
                <c:pt idx="211">
                  <c:v>7260.8874336682857</c:v>
                </c:pt>
                <c:pt idx="212">
                  <c:v>7451.844834594106</c:v>
                </c:pt>
                <c:pt idx="213">
                  <c:v>6752.7092977306102</c:v>
                </c:pt>
                <c:pt idx="214">
                  <c:v>7620.5724285875585</c:v>
                </c:pt>
                <c:pt idx="215">
                  <c:v>8178.9616630913424</c:v>
                </c:pt>
                <c:pt idx="216">
                  <c:v>8157.6383086823998</c:v>
                </c:pt>
                <c:pt idx="217">
                  <c:v>8527.5694027323043</c:v>
                </c:pt>
                <c:pt idx="218">
                  <c:v>9279.0127526250435</c:v>
                </c:pt>
                <c:pt idx="219">
                  <c:v>9233.8349271762472</c:v>
                </c:pt>
                <c:pt idx="220">
                  <c:v>8720.2615163147802</c:v>
                </c:pt>
                <c:pt idx="221">
                  <c:v>9031.8002709721131</c:v>
                </c:pt>
                <c:pt idx="222">
                  <c:v>8802.9803771028583</c:v>
                </c:pt>
                <c:pt idx="223">
                  <c:v>6884.1536016709952</c:v>
                </c:pt>
                <c:pt idx="224">
                  <c:v>4714.3495257988043</c:v>
                </c:pt>
                <c:pt idx="225">
                  <c:v>3716.7825956870279</c:v>
                </c:pt>
                <c:pt idx="226">
                  <c:v>4280.9262109066285</c:v>
                </c:pt>
                <c:pt idx="227">
                  <c:v>6135.3166647849166</c:v>
                </c:pt>
                <c:pt idx="228">
                  <c:v>7682.2575364118784</c:v>
                </c:pt>
                <c:pt idx="229">
                  <c:v>8805.4419893869272</c:v>
                </c:pt>
                <c:pt idx="230">
                  <c:v>10090.221152760529</c:v>
                </c:pt>
                <c:pt idx="231">
                  <c:v>11358.241080501301</c:v>
                </c:pt>
                <c:pt idx="232">
                  <c:v>12219.843028113357</c:v>
                </c:pt>
                <c:pt idx="233">
                  <c:v>12784.493445862034</c:v>
                </c:pt>
                <c:pt idx="234">
                  <c:v>12939.502619397088</c:v>
                </c:pt>
                <c:pt idx="235">
                  <c:v>12693.01414135712</c:v>
                </c:pt>
                <c:pt idx="236">
                  <c:v>11738.01862368748</c:v>
                </c:pt>
                <c:pt idx="237">
                  <c:v>11272.701501637126</c:v>
                </c:pt>
                <c:pt idx="238">
                  <c:v>12204.566551879871</c:v>
                </c:pt>
                <c:pt idx="239">
                  <c:v>12645.591904708141</c:v>
                </c:pt>
                <c:pt idx="240">
                  <c:v>12964.008693688609</c:v>
                </c:pt>
                <c:pt idx="241">
                  <c:v>12999.739719995483</c:v>
                </c:pt>
                <c:pt idx="242">
                  <c:v>12533.588545782999</c:v>
                </c:pt>
                <c:pt idx="243">
                  <c:v>11783.81040420007</c:v>
                </c:pt>
                <c:pt idx="244">
                  <c:v>11007.244128937566</c:v>
                </c:pt>
                <c:pt idx="245">
                  <c:v>10126.421333408603</c:v>
                </c:pt>
                <c:pt idx="246">
                  <c:v>9057.4299988709517</c:v>
                </c:pt>
                <c:pt idx="247">
                  <c:v>6243.6623574573787</c:v>
                </c:pt>
                <c:pt idx="248">
                  <c:v>3571.1478209325965</c:v>
                </c:pt>
                <c:pt idx="249">
                  <c:v>2773.3682398103201</c:v>
                </c:pt>
                <c:pt idx="250">
                  <c:v>3636.8873489895004</c:v>
                </c:pt>
                <c:pt idx="251">
                  <c:v>5641.2565992999898</c:v>
                </c:pt>
                <c:pt idx="252">
                  <c:v>6451.7062436490924</c:v>
                </c:pt>
                <c:pt idx="253">
                  <c:v>6175.7508185615907</c:v>
                </c:pt>
                <c:pt idx="254">
                  <c:v>5677.6739810319532</c:v>
                </c:pt>
                <c:pt idx="255">
                  <c:v>5772.19120469685</c:v>
                </c:pt>
                <c:pt idx="256">
                  <c:v>5955.9085694930573</c:v>
                </c:pt>
                <c:pt idx="257">
                  <c:v>6114.0309585638488</c:v>
                </c:pt>
                <c:pt idx="258">
                  <c:v>6324.2816077678681</c:v>
                </c:pt>
                <c:pt idx="259">
                  <c:v>6488.5580275488319</c:v>
                </c:pt>
                <c:pt idx="260">
                  <c:v>6701.4150897595118</c:v>
                </c:pt>
                <c:pt idx="261">
                  <c:v>7406.594608784013</c:v>
                </c:pt>
                <c:pt idx="262">
                  <c:v>9539.688805464606</c:v>
                </c:pt>
                <c:pt idx="263">
                  <c:v>11477.339674833467</c:v>
                </c:pt>
                <c:pt idx="264">
                  <c:v>11886.873766512364</c:v>
                </c:pt>
                <c:pt idx="265">
                  <c:v>11081.164897820932</c:v>
                </c:pt>
                <c:pt idx="266">
                  <c:v>9897.0569888224018</c:v>
                </c:pt>
                <c:pt idx="267">
                  <c:v>8688.4053573444744</c:v>
                </c:pt>
                <c:pt idx="268">
                  <c:v>7387.0812634074746</c:v>
                </c:pt>
                <c:pt idx="269">
                  <c:v>6284.8581630348899</c:v>
                </c:pt>
                <c:pt idx="270">
                  <c:v>5218.6180422264888</c:v>
                </c:pt>
                <c:pt idx="271">
                  <c:v>3565.1385909450155</c:v>
                </c:pt>
                <c:pt idx="272">
                  <c:v>1150.8413909901772</c:v>
                </c:pt>
                <c:pt idx="273">
                  <c:v>1028.5195325731061</c:v>
                </c:pt>
                <c:pt idx="274">
                  <c:v>2710.8867280117424</c:v>
                </c:pt>
                <c:pt idx="275">
                  <c:v>4443.5374223777808</c:v>
                </c:pt>
                <c:pt idx="276">
                  <c:v>4160.814011516316</c:v>
                </c:pt>
                <c:pt idx="277">
                  <c:v>3846.7035960257431</c:v>
                </c:pt>
                <c:pt idx="278">
                  <c:v>4113.8261770351137</c:v>
                </c:pt>
                <c:pt idx="279">
                  <c:v>4762.9301682285213</c:v>
                </c:pt>
                <c:pt idx="280">
                  <c:v>5434.6607203342001</c:v>
                </c:pt>
                <c:pt idx="281">
                  <c:v>5697.4016314779292</c:v>
                </c:pt>
                <c:pt idx="282">
                  <c:v>6109.3249350795986</c:v>
                </c:pt>
                <c:pt idx="283">
                  <c:v>5911.744349102406</c:v>
                </c:pt>
                <c:pt idx="284">
                  <c:v>5530.9532008580791</c:v>
                </c:pt>
                <c:pt idx="285">
                  <c:v>7056.3564130066625</c:v>
                </c:pt>
                <c:pt idx="286">
                  <c:v>8241.5155752512146</c:v>
                </c:pt>
                <c:pt idx="287">
                  <c:v>8534.8818392232133</c:v>
                </c:pt>
                <c:pt idx="288">
                  <c:v>8376.0701987128832</c:v>
                </c:pt>
                <c:pt idx="289">
                  <c:v>7204.7771536637683</c:v>
                </c:pt>
                <c:pt idx="290">
                  <c:v>6639.5475330247264</c:v>
                </c:pt>
                <c:pt idx="291">
                  <c:v>5512.2739076436719</c:v>
                </c:pt>
                <c:pt idx="292">
                  <c:v>4793.375968160778</c:v>
                </c:pt>
                <c:pt idx="293">
                  <c:v>4954.5015242181335</c:v>
                </c:pt>
                <c:pt idx="294">
                  <c:v>4378.0498475781878</c:v>
                </c:pt>
                <c:pt idx="295">
                  <c:v>3473.7345828158527</c:v>
                </c:pt>
                <c:pt idx="296">
                  <c:v>2385.8091057920292</c:v>
                </c:pt>
                <c:pt idx="297">
                  <c:v>2551.20917918031</c:v>
                </c:pt>
                <c:pt idx="298">
                  <c:v>3611.8020718076104</c:v>
                </c:pt>
                <c:pt idx="299">
                  <c:v>3935.6112396974149</c:v>
                </c:pt>
                <c:pt idx="300">
                  <c:v>4148.8679519024508</c:v>
                </c:pt>
                <c:pt idx="301">
                  <c:v>4721.8067630123069</c:v>
                </c:pt>
                <c:pt idx="302">
                  <c:v>5009.8530484362664</c:v>
                </c:pt>
                <c:pt idx="303">
                  <c:v>4982.8477136728015</c:v>
                </c:pt>
                <c:pt idx="304">
                  <c:v>5172.6814609913063</c:v>
                </c:pt>
                <c:pt idx="305">
                  <c:v>4979.2624477814161</c:v>
                </c:pt>
                <c:pt idx="306">
                  <c:v>4786.4255334763466</c:v>
                </c:pt>
                <c:pt idx="307">
                  <c:v>4468.5502991983749</c:v>
                </c:pt>
                <c:pt idx="308">
                  <c:v>3909.1127074630244</c:v>
                </c:pt>
                <c:pt idx="309">
                  <c:v>3660.5622671333413</c:v>
                </c:pt>
                <c:pt idx="310">
                  <c:v>3504.1050863723613</c:v>
                </c:pt>
                <c:pt idx="311">
                  <c:v>4070.7827142373276</c:v>
                </c:pt>
                <c:pt idx="312">
                  <c:v>4142.8587219148703</c:v>
                </c:pt>
                <c:pt idx="313">
                  <c:v>3715.5141413571187</c:v>
                </c:pt>
                <c:pt idx="314">
                  <c:v>3211.2456249294341</c:v>
                </c:pt>
                <c:pt idx="315">
                  <c:v>2780.139121598736</c:v>
                </c:pt>
                <c:pt idx="316">
                  <c:v>2357.3210116292203</c:v>
                </c:pt>
                <c:pt idx="317">
                  <c:v>2281.6249858868696</c:v>
                </c:pt>
                <c:pt idx="318">
                  <c:v>2214.29264988145</c:v>
                </c:pt>
                <c:pt idx="319">
                  <c:v>1666.6563170373718</c:v>
                </c:pt>
                <c:pt idx="320">
                  <c:v>780.98269730156949</c:v>
                </c:pt>
                <c:pt idx="321">
                  <c:v>646.50047420119688</c:v>
                </c:pt>
                <c:pt idx="322">
                  <c:v>879.08518685785259</c:v>
                </c:pt>
                <c:pt idx="323">
                  <c:v>1224.9069605961388</c:v>
                </c:pt>
                <c:pt idx="324">
                  <c:v>1508.8959297730612</c:v>
                </c:pt>
                <c:pt idx="325">
                  <c:v>1872.8177938353847</c:v>
                </c:pt>
                <c:pt idx="326">
                  <c:v>2412.3076380264201</c:v>
                </c:pt>
                <c:pt idx="327">
                  <c:v>3583.7454837981263</c:v>
                </c:pt>
                <c:pt idx="328">
                  <c:v>3743.8603308117877</c:v>
                </c:pt>
                <c:pt idx="329">
                  <c:v>4138.9491024048784</c:v>
                </c:pt>
                <c:pt idx="330">
                  <c:v>3708.6361070339844</c:v>
                </c:pt>
                <c:pt idx="331">
                  <c:v>2818.1493112792145</c:v>
                </c:pt>
                <c:pt idx="332">
                  <c:v>2202.3118380941628</c:v>
                </c:pt>
                <c:pt idx="333">
                  <c:v>2173.0968443039405</c:v>
                </c:pt>
                <c:pt idx="334">
                  <c:v>2461.939533702157</c:v>
                </c:pt>
                <c:pt idx="335">
                  <c:v>2228.0139663542964</c:v>
                </c:pt>
                <c:pt idx="336">
                  <c:v>1961.18098679011</c:v>
                </c:pt>
                <c:pt idx="337">
                  <c:v>1667.8523710059842</c:v>
                </c:pt>
                <c:pt idx="338">
                  <c:v>1473.9642034548947</c:v>
                </c:pt>
                <c:pt idx="339">
                  <c:v>1165.3938636107034</c:v>
                </c:pt>
                <c:pt idx="340">
                  <c:v>1181.5738963531671</c:v>
                </c:pt>
                <c:pt idx="341">
                  <c:v>1025.2991645026534</c:v>
                </c:pt>
                <c:pt idx="342">
                  <c:v>782.79270633397323</c:v>
                </c:pt>
                <c:pt idx="343">
                  <c:v>576.08967483346521</c:v>
                </c:pt>
                <c:pt idx="344">
                  <c:v>510.67739640961958</c:v>
                </c:pt>
                <c:pt idx="345">
                  <c:v>549.4115897030598</c:v>
                </c:pt>
                <c:pt idx="346">
                  <c:v>282.0718076098002</c:v>
                </c:pt>
                <c:pt idx="347">
                  <c:v>178.82889240149038</c:v>
                </c:pt>
                <c:pt idx="348">
                  <c:v>273.31136389296609</c:v>
                </c:pt>
                <c:pt idx="349">
                  <c:v>262.77855933160214</c:v>
                </c:pt>
                <c:pt idx="350">
                  <c:v>431.83340295811229</c:v>
                </c:pt>
                <c:pt idx="351">
                  <c:v>1012.8463023597155</c:v>
                </c:pt>
                <c:pt idx="352">
                  <c:v>1524.6068081743258</c:v>
                </c:pt>
                <c:pt idx="353">
                  <c:v>1401.1294399909677</c:v>
                </c:pt>
                <c:pt idx="354">
                  <c:v>861.31234616687368</c:v>
                </c:pt>
                <c:pt idx="355">
                  <c:v>649.39648865304287</c:v>
                </c:pt>
                <c:pt idx="356">
                  <c:v>609.97304392006333</c:v>
                </c:pt>
                <c:pt idx="357">
                  <c:v>424.26611719543871</c:v>
                </c:pt>
                <c:pt idx="358">
                  <c:v>388.28313763125209</c:v>
                </c:pt>
                <c:pt idx="359">
                  <c:v>415.43327311730837</c:v>
                </c:pt>
                <c:pt idx="360">
                  <c:v>369.67624477814161</c:v>
                </c:pt>
                <c:pt idx="361">
                  <c:v>429.80619284182012</c:v>
                </c:pt>
                <c:pt idx="362">
                  <c:v>390.09314666365589</c:v>
                </c:pt>
                <c:pt idx="363">
                  <c:v>308.10118550299205</c:v>
                </c:pt>
                <c:pt idx="364">
                  <c:v>344.88056904143622</c:v>
                </c:pt>
                <c:pt idx="365">
                  <c:v>296.37232697301567</c:v>
                </c:pt>
                <c:pt idx="366">
                  <c:v>232.22560686462691</c:v>
                </c:pt>
                <c:pt idx="367">
                  <c:v>148.82039065146213</c:v>
                </c:pt>
                <c:pt idx="368">
                  <c:v>63.677565767189797</c:v>
                </c:pt>
                <c:pt idx="369">
                  <c:v>56.472281810996961</c:v>
                </c:pt>
                <c:pt idx="370">
                  <c:v>72.834763463926848</c:v>
                </c:pt>
                <c:pt idx="371">
                  <c:v>140.52910127582706</c:v>
                </c:pt>
                <c:pt idx="372">
                  <c:v>178.53929095630573</c:v>
                </c:pt>
                <c:pt idx="373">
                  <c:v>315.92042452297619</c:v>
                </c:pt>
                <c:pt idx="374">
                  <c:v>461.04550073388282</c:v>
                </c:pt>
                <c:pt idx="375">
                  <c:v>760.42099469346294</c:v>
                </c:pt>
                <c:pt idx="376">
                  <c:v>1074.4590098227391</c:v>
                </c:pt>
                <c:pt idx="377">
                  <c:v>1153.5549565315571</c:v>
                </c:pt>
                <c:pt idx="378">
                  <c:v>861.27469797899971</c:v>
                </c:pt>
                <c:pt idx="379">
                  <c:v>881.03999661284877</c:v>
                </c:pt>
                <c:pt idx="380">
                  <c:v>892.01009935644117</c:v>
                </c:pt>
                <c:pt idx="381">
                  <c:v>914.99576606074311</c:v>
                </c:pt>
                <c:pt idx="382">
                  <c:v>1333.3974539911937</c:v>
                </c:pt>
                <c:pt idx="383">
                  <c:v>1590.5635373151183</c:v>
                </c:pt>
                <c:pt idx="384">
                  <c:v>1786.5513153437962</c:v>
                </c:pt>
                <c:pt idx="385">
                  <c:v>2115.6109574347979</c:v>
                </c:pt>
                <c:pt idx="386">
                  <c:v>2406.2636558654176</c:v>
                </c:pt>
                <c:pt idx="387">
                  <c:v>2569.1992209551768</c:v>
                </c:pt>
                <c:pt idx="388">
                  <c:v>2692.5694366038165</c:v>
                </c:pt>
                <c:pt idx="389">
                  <c:v>2746.7625550412104</c:v>
                </c:pt>
                <c:pt idx="390">
                  <c:v>2366.8054589590161</c:v>
                </c:pt>
                <c:pt idx="391">
                  <c:v>1715.0197583832003</c:v>
                </c:pt>
                <c:pt idx="392">
                  <c:v>802.19600316134142</c:v>
                </c:pt>
                <c:pt idx="393">
                  <c:v>468.71993903127481</c:v>
                </c:pt>
                <c:pt idx="394">
                  <c:v>393.75081291633745</c:v>
                </c:pt>
                <c:pt idx="395">
                  <c:v>406.27607542057143</c:v>
                </c:pt>
                <c:pt idx="396">
                  <c:v>783.2995088630463</c:v>
                </c:pt>
                <c:pt idx="397">
                  <c:v>1013.1359038049003</c:v>
                </c:pt>
                <c:pt idx="398">
                  <c:v>1234.681009371119</c:v>
                </c:pt>
                <c:pt idx="399">
                  <c:v>1373.3624534266683</c:v>
                </c:pt>
                <c:pt idx="400">
                  <c:v>1159.9985886869144</c:v>
                </c:pt>
                <c:pt idx="401">
                  <c:v>1001.2969967257537</c:v>
                </c:pt>
                <c:pt idx="402">
                  <c:v>1283.6584057807386</c:v>
                </c:pt>
                <c:pt idx="403">
                  <c:v>1260.9246923337475</c:v>
                </c:pt>
                <c:pt idx="404">
                  <c:v>1016.2114711527606</c:v>
                </c:pt>
                <c:pt idx="405">
                  <c:v>802.23365134921539</c:v>
                </c:pt>
                <c:pt idx="406">
                  <c:v>725.77886982048108</c:v>
                </c:pt>
                <c:pt idx="407">
                  <c:v>684.43826352037945</c:v>
                </c:pt>
                <c:pt idx="408">
                  <c:v>854.75866546234613</c:v>
                </c:pt>
                <c:pt idx="409">
                  <c:v>1030.3671897933839</c:v>
                </c:pt>
                <c:pt idx="410">
                  <c:v>1160.7949926611723</c:v>
                </c:pt>
                <c:pt idx="411">
                  <c:v>1344.7643107146891</c:v>
                </c:pt>
                <c:pt idx="412">
                  <c:v>1142.7325505250087</c:v>
                </c:pt>
                <c:pt idx="413">
                  <c:v>994.92576493169258</c:v>
                </c:pt>
                <c:pt idx="414">
                  <c:v>1015.4527153663769</c:v>
                </c:pt>
                <c:pt idx="415">
                  <c:v>858.34393135373159</c:v>
                </c:pt>
                <c:pt idx="416">
                  <c:v>464.88271988257878</c:v>
                </c:pt>
                <c:pt idx="417">
                  <c:v>379.95709608219494</c:v>
                </c:pt>
                <c:pt idx="418">
                  <c:v>779.57233826352058</c:v>
                </c:pt>
                <c:pt idx="419">
                  <c:v>831.26619622897158</c:v>
                </c:pt>
                <c:pt idx="420">
                  <c:v>842.01620187422384</c:v>
                </c:pt>
                <c:pt idx="421">
                  <c:v>943.84875804448473</c:v>
                </c:pt>
                <c:pt idx="422">
                  <c:v>981.78654736366718</c:v>
                </c:pt>
                <c:pt idx="423">
                  <c:v>1004.0134582815854</c:v>
                </c:pt>
                <c:pt idx="424">
                  <c:v>1284.3824093937001</c:v>
                </c:pt>
                <c:pt idx="425">
                  <c:v>1406.449418539009</c:v>
                </c:pt>
                <c:pt idx="426">
                  <c:v>822.54050468555943</c:v>
                </c:pt>
                <c:pt idx="427">
                  <c:v>535.90747431410193</c:v>
                </c:pt>
                <c:pt idx="428">
                  <c:v>478.71118889014349</c:v>
                </c:pt>
                <c:pt idx="429">
                  <c:v>628.65233713447003</c:v>
                </c:pt>
                <c:pt idx="430">
                  <c:v>842.7778536750593</c:v>
                </c:pt>
                <c:pt idx="431">
                  <c:v>907.21417522863271</c:v>
                </c:pt>
                <c:pt idx="432">
                  <c:v>1198.8051823416508</c:v>
                </c:pt>
                <c:pt idx="433">
                  <c:v>1315.9489669188215</c:v>
                </c:pt>
                <c:pt idx="434">
                  <c:v>1431.5375917353508</c:v>
                </c:pt>
                <c:pt idx="435">
                  <c:v>1379.916134131196</c:v>
                </c:pt>
                <c:pt idx="436">
                  <c:v>1238.1909788867565</c:v>
                </c:pt>
                <c:pt idx="437">
                  <c:v>982.18330134357007</c:v>
                </c:pt>
                <c:pt idx="438">
                  <c:v>1005.1342158744498</c:v>
                </c:pt>
                <c:pt idx="439">
                  <c:v>829.49093936998997</c:v>
                </c:pt>
                <c:pt idx="440">
                  <c:v>509.15698882240036</c:v>
                </c:pt>
                <c:pt idx="441">
                  <c:v>262.88571186632049</c:v>
                </c:pt>
                <c:pt idx="442">
                  <c:v>158.91879304504914</c:v>
                </c:pt>
                <c:pt idx="443">
                  <c:v>145.30752512137295</c:v>
                </c:pt>
                <c:pt idx="444">
                  <c:v>183.21056226713338</c:v>
                </c:pt>
                <c:pt idx="445">
                  <c:v>223.89956531556965</c:v>
                </c:pt>
                <c:pt idx="446">
                  <c:v>250.577650445975</c:v>
                </c:pt>
                <c:pt idx="447">
                  <c:v>274.14541605509771</c:v>
                </c:pt>
                <c:pt idx="448">
                  <c:v>279.21344134582819</c:v>
                </c:pt>
                <c:pt idx="449">
                  <c:v>352.66215987354639</c:v>
                </c:pt>
                <c:pt idx="450">
                  <c:v>361.85700575815747</c:v>
                </c:pt>
                <c:pt idx="451">
                  <c:v>328.30088630461785</c:v>
                </c:pt>
                <c:pt idx="452">
                  <c:v>452.39510556621889</c:v>
                </c:pt>
                <c:pt idx="453">
                  <c:v>575.94487411087277</c:v>
                </c:pt>
                <c:pt idx="454">
                  <c:v>1130.6040420006775</c:v>
                </c:pt>
                <c:pt idx="455">
                  <c:v>2013.2020943886196</c:v>
                </c:pt>
                <c:pt idx="456">
                  <c:v>3013.230636784464</c:v>
                </c:pt>
                <c:pt idx="457">
                  <c:v>3384.8269391441804</c:v>
                </c:pt>
                <c:pt idx="458">
                  <c:v>3260.2983177148026</c:v>
                </c:pt>
                <c:pt idx="459">
                  <c:v>3098.4111098566109</c:v>
                </c:pt>
                <c:pt idx="460">
                  <c:v>2375.0591001467774</c:v>
                </c:pt>
                <c:pt idx="461">
                  <c:v>1874.8073557638029</c:v>
                </c:pt>
                <c:pt idx="462">
                  <c:v>1548.3193745060407</c:v>
                </c:pt>
                <c:pt idx="463">
                  <c:v>1361.4887941740999</c:v>
                </c:pt>
                <c:pt idx="464">
                  <c:v>752.38455458959027</c:v>
                </c:pt>
                <c:pt idx="465">
                  <c:v>196.17022693914419</c:v>
                </c:pt>
                <c:pt idx="466">
                  <c:v>72.800011290504699</c:v>
                </c:pt>
                <c:pt idx="467">
                  <c:v>82.753612961499385</c:v>
                </c:pt>
                <c:pt idx="468">
                  <c:v>194.32256971886645</c:v>
                </c:pt>
                <c:pt idx="469">
                  <c:v>281.67505362989732</c:v>
                </c:pt>
                <c:pt idx="470">
                  <c:v>430.31299537089313</c:v>
                </c:pt>
                <c:pt idx="471">
                  <c:v>883.50160889691779</c:v>
                </c:pt>
                <c:pt idx="472">
                  <c:v>859.35753641187773</c:v>
                </c:pt>
                <c:pt idx="473">
                  <c:v>1017.2974765722028</c:v>
                </c:pt>
                <c:pt idx="474">
                  <c:v>1139.6540871626962</c:v>
                </c:pt>
                <c:pt idx="475">
                  <c:v>1499.231929547251</c:v>
                </c:pt>
                <c:pt idx="476">
                  <c:v>1954.4130010161459</c:v>
                </c:pt>
                <c:pt idx="477">
                  <c:v>2473.6307440442592</c:v>
                </c:pt>
                <c:pt idx="478">
                  <c:v>3462.836880433556</c:v>
                </c:pt>
                <c:pt idx="479">
                  <c:v>4509.9633058597728</c:v>
                </c:pt>
                <c:pt idx="480">
                  <c:v>5012.8562154228302</c:v>
                </c:pt>
                <c:pt idx="481">
                  <c:v>5323.2365642994246</c:v>
                </c:pt>
                <c:pt idx="482">
                  <c:v>5951.4921474539924</c:v>
                </c:pt>
                <c:pt idx="483">
                  <c:v>6536.8114203454907</c:v>
                </c:pt>
                <c:pt idx="484">
                  <c:v>6685.0149599187098</c:v>
                </c:pt>
                <c:pt idx="485">
                  <c:v>6936.716263972</c:v>
                </c:pt>
                <c:pt idx="486">
                  <c:v>6684.0390030484368</c:v>
                </c:pt>
                <c:pt idx="487">
                  <c:v>5491.6050525008468</c:v>
                </c:pt>
                <c:pt idx="488">
                  <c:v>3630.4089646607204</c:v>
                </c:pt>
                <c:pt idx="489">
                  <c:v>2296.1050581460995</c:v>
                </c:pt>
                <c:pt idx="490">
                  <c:v>1960.422231003726</c:v>
                </c:pt>
                <c:pt idx="491">
                  <c:v>2518.3017669639835</c:v>
                </c:pt>
                <c:pt idx="492">
                  <c:v>2685.9810037258671</c:v>
                </c:pt>
                <c:pt idx="493">
                  <c:v>2858.1143107146895</c:v>
                </c:pt>
                <c:pt idx="494">
                  <c:v>2831.9401320989055</c:v>
                </c:pt>
                <c:pt idx="495">
                  <c:v>3049.1788641752287</c:v>
                </c:pt>
                <c:pt idx="496">
                  <c:v>2861.8791295020887</c:v>
                </c:pt>
                <c:pt idx="497">
                  <c:v>2571.6260810658241</c:v>
                </c:pt>
                <c:pt idx="498">
                  <c:v>2852.5018347070122</c:v>
                </c:pt>
                <c:pt idx="499">
                  <c:v>3079.080213390539</c:v>
                </c:pt>
                <c:pt idx="500">
                  <c:v>2735.5404990403072</c:v>
                </c:pt>
                <c:pt idx="501">
                  <c:v>2529.7410240487752</c:v>
                </c:pt>
                <c:pt idx="502">
                  <c:v>3431.5975725414933</c:v>
                </c:pt>
                <c:pt idx="503">
                  <c:v>4156.7219430958567</c:v>
                </c:pt>
                <c:pt idx="504">
                  <c:v>4308.0386982048103</c:v>
                </c:pt>
                <c:pt idx="505">
                  <c:v>4533.0966693011187</c:v>
                </c:pt>
                <c:pt idx="506">
                  <c:v>4655.742881336796</c:v>
                </c:pt>
                <c:pt idx="507">
                  <c:v>4228.0739471604384</c:v>
                </c:pt>
                <c:pt idx="508">
                  <c:v>4238.9687535282828</c:v>
                </c:pt>
                <c:pt idx="509">
                  <c:v>4212.904623461669</c:v>
                </c:pt>
                <c:pt idx="510">
                  <c:v>3873.8189793383767</c:v>
                </c:pt>
                <c:pt idx="511">
                  <c:v>2763.0149881449702</c:v>
                </c:pt>
                <c:pt idx="512">
                  <c:v>1655.2170599525798</c:v>
                </c:pt>
                <c:pt idx="513">
                  <c:v>1407.4282714237329</c:v>
                </c:pt>
                <c:pt idx="514">
                  <c:v>1442.2875973806033</c:v>
                </c:pt>
                <c:pt idx="515">
                  <c:v>1456.3709156599302</c:v>
                </c:pt>
                <c:pt idx="516">
                  <c:v>1458.2533250536299</c:v>
                </c:pt>
                <c:pt idx="517">
                  <c:v>1660.7571355989612</c:v>
                </c:pt>
                <c:pt idx="518">
                  <c:v>1793.5393982161006</c:v>
                </c:pt>
                <c:pt idx="519">
                  <c:v>1631.4697414474431</c:v>
                </c:pt>
                <c:pt idx="520">
                  <c:v>1564.9714576041554</c:v>
                </c:pt>
                <c:pt idx="521">
                  <c:v>1415.1027097211247</c:v>
                </c:pt>
                <c:pt idx="522">
                  <c:v>1244.2726092356329</c:v>
                </c:pt>
                <c:pt idx="523">
                  <c:v>1104.5775601219375</c:v>
                </c:pt>
                <c:pt idx="524">
                  <c:v>1218.715281698092</c:v>
                </c:pt>
                <c:pt idx="525">
                  <c:v>1794.5530032742465</c:v>
                </c:pt>
                <c:pt idx="526">
                  <c:v>2628.9295190245007</c:v>
                </c:pt>
                <c:pt idx="527">
                  <c:v>3486.2945974935083</c:v>
                </c:pt>
                <c:pt idx="528">
                  <c:v>4218.0450491136962</c:v>
                </c:pt>
                <c:pt idx="529">
                  <c:v>4759.1653494411203</c:v>
                </c:pt>
                <c:pt idx="530">
                  <c:v>4579.6124534266683</c:v>
                </c:pt>
                <c:pt idx="531">
                  <c:v>5357.4471830190823</c:v>
                </c:pt>
                <c:pt idx="532">
                  <c:v>5355.0927232697313</c:v>
                </c:pt>
                <c:pt idx="533">
                  <c:v>4444.9477814158299</c:v>
                </c:pt>
                <c:pt idx="534">
                  <c:v>3968.2638026419786</c:v>
                </c:pt>
                <c:pt idx="535">
                  <c:v>4352.0957660607437</c:v>
                </c:pt>
                <c:pt idx="536">
                  <c:v>3041.576826239133</c:v>
                </c:pt>
                <c:pt idx="537">
                  <c:v>2321.5552331489225</c:v>
                </c:pt>
                <c:pt idx="538">
                  <c:v>2415.6380546460432</c:v>
                </c:pt>
                <c:pt idx="539">
                  <c:v>1980.5842836174779</c:v>
                </c:pt>
                <c:pt idx="540">
                  <c:v>1875.6414079259346</c:v>
                </c:pt>
                <c:pt idx="541">
                  <c:v>2396.6344078130296</c:v>
                </c:pt>
                <c:pt idx="542">
                  <c:v>2156.1204075872197</c:v>
                </c:pt>
                <c:pt idx="543">
                  <c:v>2096.6073106017839</c:v>
                </c:pt>
                <c:pt idx="544">
                  <c:v>2393.7383933611836</c:v>
                </c:pt>
                <c:pt idx="545">
                  <c:v>3357.8563565541376</c:v>
                </c:pt>
                <c:pt idx="546">
                  <c:v>3747.1183470701149</c:v>
                </c:pt>
                <c:pt idx="547">
                  <c:v>3628.2369538218359</c:v>
                </c:pt>
                <c:pt idx="548">
                  <c:v>3571.113068759174</c:v>
                </c:pt>
                <c:pt idx="549">
                  <c:v>3854.1984814271209</c:v>
                </c:pt>
                <c:pt idx="550">
                  <c:v>3601.9903748447564</c:v>
                </c:pt>
                <c:pt idx="551">
                  <c:v>3951.7565202664568</c:v>
                </c:pt>
                <c:pt idx="552">
                  <c:v>3934.7076831884397</c:v>
                </c:pt>
                <c:pt idx="553">
                  <c:v>3683.4060291295027</c:v>
                </c:pt>
                <c:pt idx="554">
                  <c:v>3886.8857965451066</c:v>
                </c:pt>
                <c:pt idx="555">
                  <c:v>4076.5023427797228</c:v>
                </c:pt>
                <c:pt idx="556">
                  <c:v>4742.3337134469921</c:v>
                </c:pt>
                <c:pt idx="557">
                  <c:v>4930.8642542621656</c:v>
                </c:pt>
                <c:pt idx="558">
                  <c:v>4744.7576775431871</c:v>
                </c:pt>
                <c:pt idx="559">
                  <c:v>3815.9710906627533</c:v>
                </c:pt>
                <c:pt idx="560">
                  <c:v>2678.8510161454219</c:v>
                </c:pt>
                <c:pt idx="561">
                  <c:v>2410.4252286327205</c:v>
                </c:pt>
                <c:pt idx="562">
                  <c:v>2628.4951168567241</c:v>
                </c:pt>
                <c:pt idx="563">
                  <c:v>2863.3271367280117</c:v>
                </c:pt>
                <c:pt idx="564">
                  <c:v>2915.3105961386482</c:v>
                </c:pt>
                <c:pt idx="565">
                  <c:v>3091.6778762560693</c:v>
                </c:pt>
                <c:pt idx="566">
                  <c:v>3493.8242350683086</c:v>
                </c:pt>
                <c:pt idx="567">
                  <c:v>3692.6356271875356</c:v>
                </c:pt>
                <c:pt idx="568">
                  <c:v>3715.4069888224008</c:v>
                </c:pt>
                <c:pt idx="569">
                  <c:v>3481.9882240036136</c:v>
                </c:pt>
                <c:pt idx="570">
                  <c:v>2962.3708309811454</c:v>
                </c:pt>
                <c:pt idx="571">
                  <c:v>2927.3290561138087</c:v>
                </c:pt>
                <c:pt idx="572">
                  <c:v>2768.844665236536</c:v>
                </c:pt>
                <c:pt idx="573">
                  <c:v>2909.7705204922668</c:v>
                </c:pt>
                <c:pt idx="574">
                  <c:v>3608.1444055549291</c:v>
                </c:pt>
                <c:pt idx="575">
                  <c:v>4283.8946257197704</c:v>
                </c:pt>
                <c:pt idx="576">
                  <c:v>4695.3082307779168</c:v>
                </c:pt>
                <c:pt idx="577">
                  <c:v>4346.8105396861238</c:v>
                </c:pt>
                <c:pt idx="578">
                  <c:v>3723.3710285649777</c:v>
                </c:pt>
                <c:pt idx="579">
                  <c:v>3213.9620864852664</c:v>
                </c:pt>
                <c:pt idx="580">
                  <c:v>2658.7961160663885</c:v>
                </c:pt>
                <c:pt idx="581">
                  <c:v>2318.1871683414251</c:v>
                </c:pt>
                <c:pt idx="582">
                  <c:v>1873.6489499830645</c:v>
                </c:pt>
                <c:pt idx="583">
                  <c:v>1232.9057525121375</c:v>
                </c:pt>
                <c:pt idx="584">
                  <c:v>322.14685559444513</c:v>
                </c:pt>
                <c:pt idx="585">
                  <c:v>230.37794964434914</c:v>
                </c:pt>
                <c:pt idx="586">
                  <c:v>444.64826690753091</c:v>
                </c:pt>
                <c:pt idx="587">
                  <c:v>726.68242632945703</c:v>
                </c:pt>
                <c:pt idx="588">
                  <c:v>823.30215648639512</c:v>
                </c:pt>
                <c:pt idx="589">
                  <c:v>882.77760528395629</c:v>
                </c:pt>
                <c:pt idx="590">
                  <c:v>1075.6174156034776</c:v>
                </c:pt>
                <c:pt idx="591">
                  <c:v>1106.6047702382298</c:v>
                </c:pt>
                <c:pt idx="592">
                  <c:v>1223.8933555379926</c:v>
                </c:pt>
                <c:pt idx="593">
                  <c:v>1127.852828271424</c:v>
                </c:pt>
                <c:pt idx="594">
                  <c:v>925.49381844868481</c:v>
                </c:pt>
                <c:pt idx="595">
                  <c:v>838.72343344247497</c:v>
                </c:pt>
                <c:pt idx="596">
                  <c:v>968.89928305295268</c:v>
                </c:pt>
                <c:pt idx="597">
                  <c:v>1116.4512193745061</c:v>
                </c:pt>
                <c:pt idx="598">
                  <c:v>1245.5758157389639</c:v>
                </c:pt>
                <c:pt idx="599">
                  <c:v>1287.243671672124</c:v>
                </c:pt>
                <c:pt idx="600">
                  <c:v>1192.4339505475898</c:v>
                </c:pt>
                <c:pt idx="601">
                  <c:v>932.04749915321236</c:v>
                </c:pt>
                <c:pt idx="602">
                  <c:v>774.35951225019755</c:v>
                </c:pt>
                <c:pt idx="603">
                  <c:v>677.37778028677906</c:v>
                </c:pt>
                <c:pt idx="604">
                  <c:v>760.56579541605515</c:v>
                </c:pt>
                <c:pt idx="605">
                  <c:v>649.61368973693129</c:v>
                </c:pt>
                <c:pt idx="606">
                  <c:v>615.7650728237553</c:v>
                </c:pt>
                <c:pt idx="607">
                  <c:v>544.30591622445525</c:v>
                </c:pt>
                <c:pt idx="608">
                  <c:v>302.70591057920296</c:v>
                </c:pt>
                <c:pt idx="609">
                  <c:v>96.185327989161124</c:v>
                </c:pt>
                <c:pt idx="610">
                  <c:v>133.50626623010049</c:v>
                </c:pt>
                <c:pt idx="611">
                  <c:v>266.57813029242413</c:v>
                </c:pt>
                <c:pt idx="612">
                  <c:v>294.56231794061199</c:v>
                </c:pt>
                <c:pt idx="613">
                  <c:v>320.40924692333755</c:v>
                </c:pt>
                <c:pt idx="614">
                  <c:v>453.0814609913063</c:v>
                </c:pt>
                <c:pt idx="615">
                  <c:v>595.24101840352273</c:v>
                </c:pt>
                <c:pt idx="616">
                  <c:v>882.81525347183037</c:v>
                </c:pt>
                <c:pt idx="617">
                  <c:v>985.15171615671238</c:v>
                </c:pt>
                <c:pt idx="618">
                  <c:v>1551.432590041775</c:v>
                </c:pt>
                <c:pt idx="619">
                  <c:v>2695.9722535847359</c:v>
                </c:pt>
                <c:pt idx="620">
                  <c:v>2999.4398159647735</c:v>
                </c:pt>
                <c:pt idx="621">
                  <c:v>3690.2464152647631</c:v>
                </c:pt>
                <c:pt idx="622">
                  <c:v>4614.4022750366948</c:v>
                </c:pt>
                <c:pt idx="623">
                  <c:v>5321.0645534605401</c:v>
                </c:pt>
                <c:pt idx="624">
                  <c:v>6109.0700858078362</c:v>
                </c:pt>
                <c:pt idx="625">
                  <c:v>6483.8520040645826</c:v>
                </c:pt>
                <c:pt idx="626">
                  <c:v>7810.3337755447683</c:v>
                </c:pt>
                <c:pt idx="627">
                  <c:v>8613.0365812351829</c:v>
                </c:pt>
                <c:pt idx="628">
                  <c:v>9507.1810432426355</c:v>
                </c:pt>
                <c:pt idx="629">
                  <c:v>10946.031071468897</c:v>
                </c:pt>
                <c:pt idx="630">
                  <c:v>12331.374336682849</c:v>
                </c:pt>
                <c:pt idx="631">
                  <c:v>13036.626256068648</c:v>
                </c:pt>
                <c:pt idx="632">
                  <c:v>13750.748667720447</c:v>
                </c:pt>
                <c:pt idx="633">
                  <c:v>14009.107908998534</c:v>
                </c:pt>
                <c:pt idx="634">
                  <c:v>15079.65729931128</c:v>
                </c:pt>
                <c:pt idx="635">
                  <c:v>16078.672236648981</c:v>
                </c:pt>
                <c:pt idx="636">
                  <c:v>16523.972106808178</c:v>
                </c:pt>
                <c:pt idx="637">
                  <c:v>16630.907440442592</c:v>
                </c:pt>
                <c:pt idx="638">
                  <c:v>15500.048549170149</c:v>
                </c:pt>
                <c:pt idx="639">
                  <c:v>14912.085215084115</c:v>
                </c:pt>
                <c:pt idx="640">
                  <c:v>13415.352546008809</c:v>
                </c:pt>
                <c:pt idx="641">
                  <c:v>12955.285898159651</c:v>
                </c:pt>
                <c:pt idx="642">
                  <c:v>11984.649006435589</c:v>
                </c:pt>
                <c:pt idx="643">
                  <c:v>10033.024867336571</c:v>
                </c:pt>
                <c:pt idx="644">
                  <c:v>8424.7608896917718</c:v>
                </c:pt>
                <c:pt idx="645">
                  <c:v>7262.9522919724523</c:v>
                </c:pt>
                <c:pt idx="646">
                  <c:v>7503.863046178165</c:v>
                </c:pt>
                <c:pt idx="647">
                  <c:v>8306.3862989725658</c:v>
                </c:pt>
                <c:pt idx="648">
                  <c:v>9951.3572597945149</c:v>
                </c:pt>
                <c:pt idx="649">
                  <c:v>11088.839336118326</c:v>
                </c:pt>
                <c:pt idx="650">
                  <c:v>12131.042536976403</c:v>
                </c:pt>
                <c:pt idx="651">
                  <c:v>11604.764310714691</c:v>
                </c:pt>
                <c:pt idx="652">
                  <c:v>11064.912464717174</c:v>
                </c:pt>
                <c:pt idx="653">
                  <c:v>10679.198091904709</c:v>
                </c:pt>
                <c:pt idx="654">
                  <c:v>10710.692249068536</c:v>
                </c:pt>
                <c:pt idx="655">
                  <c:v>8904.0512814722842</c:v>
                </c:pt>
                <c:pt idx="656">
                  <c:v>7698.4752173422166</c:v>
                </c:pt>
                <c:pt idx="657">
                  <c:v>7757.3019589025635</c:v>
                </c:pt>
                <c:pt idx="658">
                  <c:v>8454.5174381844881</c:v>
                </c:pt>
                <c:pt idx="659">
                  <c:v>9416.8630405329131</c:v>
                </c:pt>
                <c:pt idx="660">
                  <c:v>9676.4907361409059</c:v>
                </c:pt>
                <c:pt idx="661">
                  <c:v>9608.9411990515982</c:v>
                </c:pt>
                <c:pt idx="662">
                  <c:v>8962.2235237665136</c:v>
                </c:pt>
                <c:pt idx="663">
                  <c:v>8680.6585186857847</c:v>
                </c:pt>
                <c:pt idx="664">
                  <c:v>8020.874026193972</c:v>
                </c:pt>
                <c:pt idx="665">
                  <c:v>7656.2310545331393</c:v>
                </c:pt>
                <c:pt idx="666">
                  <c:v>7011.2509879191603</c:v>
                </c:pt>
                <c:pt idx="667">
                  <c:v>6381.1882917466419</c:v>
                </c:pt>
                <c:pt idx="668">
                  <c:v>5900.3050920176138</c:v>
                </c:pt>
                <c:pt idx="669">
                  <c:v>5223.5065146212046</c:v>
                </c:pt>
                <c:pt idx="670">
                  <c:v>5824.4295133792484</c:v>
                </c:pt>
                <c:pt idx="671">
                  <c:v>6592.524946370103</c:v>
                </c:pt>
                <c:pt idx="672">
                  <c:v>7009.8029806932382</c:v>
                </c:pt>
                <c:pt idx="673">
                  <c:v>7033.1158970305987</c:v>
                </c:pt>
                <c:pt idx="674">
                  <c:v>6818.4488257875146</c:v>
                </c:pt>
                <c:pt idx="675">
                  <c:v>6454.0954555718654</c:v>
                </c:pt>
                <c:pt idx="676">
                  <c:v>6027.0781246471734</c:v>
                </c:pt>
                <c:pt idx="677">
                  <c:v>5258.4382409393711</c:v>
                </c:pt>
                <c:pt idx="678">
                  <c:v>4309.089951450831</c:v>
                </c:pt>
                <c:pt idx="679">
                  <c:v>3011.3482273907648</c:v>
                </c:pt>
                <c:pt idx="680">
                  <c:v>1804.6890538557077</c:v>
                </c:pt>
                <c:pt idx="681">
                  <c:v>1592.4111945353961</c:v>
                </c:pt>
                <c:pt idx="682">
                  <c:v>2087.7368183357798</c:v>
                </c:pt>
                <c:pt idx="683">
                  <c:v>3042.3008298520945</c:v>
                </c:pt>
                <c:pt idx="684">
                  <c:v>3557.4641526476244</c:v>
                </c:pt>
                <c:pt idx="685">
                  <c:v>3735.0274867336575</c:v>
                </c:pt>
                <c:pt idx="686">
                  <c:v>4260.002506492041</c:v>
                </c:pt>
                <c:pt idx="687">
                  <c:v>4288.3110477588352</c:v>
                </c:pt>
                <c:pt idx="688">
                  <c:v>4530.4526081065833</c:v>
                </c:pt>
                <c:pt idx="689">
                  <c:v>4527.1945918482561</c:v>
                </c:pt>
                <c:pt idx="690">
                  <c:v>4093.6264762334881</c:v>
                </c:pt>
                <c:pt idx="691">
                  <c:v>3533.6444337811909</c:v>
                </c:pt>
                <c:pt idx="692">
                  <c:v>2395.6932031161796</c:v>
                </c:pt>
                <c:pt idx="693">
                  <c:v>1812.036242520041</c:v>
                </c:pt>
                <c:pt idx="694">
                  <c:v>1652.1038444168455</c:v>
                </c:pt>
                <c:pt idx="695">
                  <c:v>1596.6451676639949</c:v>
                </c:pt>
                <c:pt idx="696">
                  <c:v>1382.9569493056342</c:v>
                </c:pt>
                <c:pt idx="697">
                  <c:v>1357.5791746641078</c:v>
                </c:pt>
                <c:pt idx="698">
                  <c:v>1363.1916506717853</c:v>
                </c:pt>
                <c:pt idx="699">
                  <c:v>1515.5944112001805</c:v>
                </c:pt>
                <c:pt idx="700">
                  <c:v>2021.166134131196</c:v>
                </c:pt>
                <c:pt idx="701">
                  <c:v>2532.4922377780294</c:v>
                </c:pt>
                <c:pt idx="702">
                  <c:v>2987.3113074404432</c:v>
                </c:pt>
                <c:pt idx="703">
                  <c:v>2465.9215535734452</c:v>
                </c:pt>
                <c:pt idx="704">
                  <c:v>1267.440724850401</c:v>
                </c:pt>
                <c:pt idx="705">
                  <c:v>659.96694140228078</c:v>
                </c:pt>
                <c:pt idx="706">
                  <c:v>493.44611042113593</c:v>
                </c:pt>
                <c:pt idx="707">
                  <c:v>591.07654962176821</c:v>
                </c:pt>
                <c:pt idx="708">
                  <c:v>707.1343287794964</c:v>
                </c:pt>
                <c:pt idx="709">
                  <c:v>889.98288924014912</c:v>
                </c:pt>
                <c:pt idx="710">
                  <c:v>984.10335892514411</c:v>
                </c:pt>
                <c:pt idx="711">
                  <c:v>1458.6877272214069</c:v>
                </c:pt>
                <c:pt idx="712">
                  <c:v>2029.5993282149716</c:v>
                </c:pt>
                <c:pt idx="713">
                  <c:v>2002.4491927289155</c:v>
                </c:pt>
                <c:pt idx="714">
                  <c:v>2204.5910014677661</c:v>
                </c:pt>
                <c:pt idx="715">
                  <c:v>2085.4576549621775</c:v>
                </c:pt>
                <c:pt idx="716">
                  <c:v>2290.6750310488883</c:v>
                </c:pt>
                <c:pt idx="717">
                  <c:v>2155.3587557863839</c:v>
                </c:pt>
                <c:pt idx="718">
                  <c:v>1886.9358642881341</c:v>
                </c:pt>
                <c:pt idx="719">
                  <c:v>2209.5142260359044</c:v>
                </c:pt>
                <c:pt idx="720">
                  <c:v>2118.9413740544205</c:v>
                </c:pt>
              </c:numCache>
            </c:numRef>
          </c:val>
          <c:extLst>
            <c:ext xmlns:c16="http://schemas.microsoft.com/office/drawing/2014/chart" uri="{C3380CC4-5D6E-409C-BE32-E72D297353CC}">
              <c16:uniqueId val="{00000002-65D1-47B7-B5F6-28651CAA35A7}"/>
            </c:ext>
          </c:extLst>
        </c:ser>
        <c:ser>
          <c:idx val="4"/>
          <c:order val="4"/>
          <c:tx>
            <c:strRef>
              <c:f>'Rok 2030'!$FQ$1</c:f>
              <c:strCache>
                <c:ptCount val="1"/>
                <c:pt idx="0">
                  <c:v>Offshore</c:v>
                </c:pt>
              </c:strCache>
            </c:strRef>
          </c:tx>
          <c:spPr>
            <a:solidFill>
              <a:schemeClr val="accent4">
                <a:lumMod val="60000"/>
                <a:lumOff val="40000"/>
              </a:schemeClr>
            </a:solidFill>
            <a:ln>
              <a:noFill/>
            </a:ln>
            <a:effectLst/>
          </c:spPr>
          <c:val>
            <c:numRef>
              <c:f>'Rok 2030'!$FQ$2:$FQ$722</c:f>
              <c:numCache>
                <c:formatCode>#,##0</c:formatCode>
                <c:ptCount val="721"/>
                <c:pt idx="1">
                  <c:v>2619.4190399999998</c:v>
                </c:pt>
                <c:pt idx="2">
                  <c:v>2659.5344999999998</c:v>
                </c:pt>
                <c:pt idx="3">
                  <c:v>2478.0732899999998</c:v>
                </c:pt>
                <c:pt idx="4">
                  <c:v>2448.1150400000001</c:v>
                </c:pt>
                <c:pt idx="5">
                  <c:v>2575.1965399999999</c:v>
                </c:pt>
                <c:pt idx="6">
                  <c:v>2699.2522899999994</c:v>
                </c:pt>
                <c:pt idx="7">
                  <c:v>2439.8357899999996</c:v>
                </c:pt>
                <c:pt idx="8">
                  <c:v>1659.8732499999999</c:v>
                </c:pt>
                <c:pt idx="9">
                  <c:v>1515.90075</c:v>
                </c:pt>
                <c:pt idx="10">
                  <c:v>2089.962</c:v>
                </c:pt>
                <c:pt idx="11">
                  <c:v>2685.5360000000001</c:v>
                </c:pt>
                <c:pt idx="12">
                  <c:v>2988.8757500000002</c:v>
                </c:pt>
                <c:pt idx="13">
                  <c:v>2995.3595</c:v>
                </c:pt>
                <c:pt idx="14">
                  <c:v>3025.45075</c:v>
                </c:pt>
                <c:pt idx="15">
                  <c:v>3143.1065399999993</c:v>
                </c:pt>
                <c:pt idx="16">
                  <c:v>3307.6767499999996</c:v>
                </c:pt>
                <c:pt idx="17">
                  <c:v>3156.5887499999994</c:v>
                </c:pt>
                <c:pt idx="18">
                  <c:v>2892.1022899999994</c:v>
                </c:pt>
                <c:pt idx="19">
                  <c:v>2613.6827499999995</c:v>
                </c:pt>
                <c:pt idx="20">
                  <c:v>2475.8947499999999</c:v>
                </c:pt>
                <c:pt idx="21">
                  <c:v>2630.4407499999998</c:v>
                </c:pt>
                <c:pt idx="22">
                  <c:v>2873.6152899999993</c:v>
                </c:pt>
                <c:pt idx="23">
                  <c:v>3113.0485399999998</c:v>
                </c:pt>
                <c:pt idx="24">
                  <c:v>3011.7357899999997</c:v>
                </c:pt>
                <c:pt idx="25">
                  <c:v>2625.9187499999998</c:v>
                </c:pt>
                <c:pt idx="26">
                  <c:v>2677.2407899999998</c:v>
                </c:pt>
                <c:pt idx="27">
                  <c:v>2554.1985</c:v>
                </c:pt>
                <c:pt idx="28">
                  <c:v>2280.8342899999998</c:v>
                </c:pt>
                <c:pt idx="29">
                  <c:v>2185.9214999999999</c:v>
                </c:pt>
                <c:pt idx="30">
                  <c:v>2286.5027499999997</c:v>
                </c:pt>
                <c:pt idx="31">
                  <c:v>2330.0934999999999</c:v>
                </c:pt>
                <c:pt idx="32">
                  <c:v>2727.2155399999997</c:v>
                </c:pt>
                <c:pt idx="33">
                  <c:v>3111.6852899999994</c:v>
                </c:pt>
                <c:pt idx="34">
                  <c:v>3354.9249999999997</c:v>
                </c:pt>
                <c:pt idx="35">
                  <c:v>3697.6832899999999</c:v>
                </c:pt>
                <c:pt idx="36">
                  <c:v>3945.2627899999993</c:v>
                </c:pt>
                <c:pt idx="37">
                  <c:v>4093.74</c:v>
                </c:pt>
                <c:pt idx="38">
                  <c:v>4421.1527499999993</c:v>
                </c:pt>
                <c:pt idx="39">
                  <c:v>4591.4259999999995</c:v>
                </c:pt>
                <c:pt idx="40">
                  <c:v>4638.4082499999995</c:v>
                </c:pt>
                <c:pt idx="41">
                  <c:v>4613.13825</c:v>
                </c:pt>
                <c:pt idx="42">
                  <c:v>4676.3637899999994</c:v>
                </c:pt>
                <c:pt idx="43">
                  <c:v>4521.3522899999989</c:v>
                </c:pt>
                <c:pt idx="44">
                  <c:v>3966.9244999999996</c:v>
                </c:pt>
                <c:pt idx="45">
                  <c:v>3263.4050399999996</c:v>
                </c:pt>
                <c:pt idx="46">
                  <c:v>3332.7472499999994</c:v>
                </c:pt>
                <c:pt idx="47">
                  <c:v>3349.5557899999999</c:v>
                </c:pt>
                <c:pt idx="48">
                  <c:v>3315.1087899999998</c:v>
                </c:pt>
                <c:pt idx="49">
                  <c:v>3002.7582899999998</c:v>
                </c:pt>
                <c:pt idx="50">
                  <c:v>2828.2117499999995</c:v>
                </c:pt>
                <c:pt idx="51">
                  <c:v>2748.2295400000003</c:v>
                </c:pt>
                <c:pt idx="52">
                  <c:v>2464.0909999999999</c:v>
                </c:pt>
                <c:pt idx="53">
                  <c:v>2125.7057499999996</c:v>
                </c:pt>
                <c:pt idx="54">
                  <c:v>1806.6892899999998</c:v>
                </c:pt>
                <c:pt idx="55">
                  <c:v>1166.9752499999997</c:v>
                </c:pt>
                <c:pt idx="56">
                  <c:v>443.37278999999995</c:v>
                </c:pt>
                <c:pt idx="57">
                  <c:v>439.74853999999993</c:v>
                </c:pt>
                <c:pt idx="58">
                  <c:v>339.08349999999996</c:v>
                </c:pt>
                <c:pt idx="59">
                  <c:v>261.07900000000001</c:v>
                </c:pt>
                <c:pt idx="60">
                  <c:v>226.31679</c:v>
                </c:pt>
                <c:pt idx="61">
                  <c:v>222.92528999999999</c:v>
                </c:pt>
                <c:pt idx="62">
                  <c:v>244.90353999999996</c:v>
                </c:pt>
                <c:pt idx="63">
                  <c:v>311.50328999999994</c:v>
                </c:pt>
                <c:pt idx="64">
                  <c:v>411.46875</c:v>
                </c:pt>
                <c:pt idx="65">
                  <c:v>431.5184999999999</c:v>
                </c:pt>
                <c:pt idx="66">
                  <c:v>426.19849999999991</c:v>
                </c:pt>
                <c:pt idx="67">
                  <c:v>373.48128999999994</c:v>
                </c:pt>
                <c:pt idx="68">
                  <c:v>369.99003999999996</c:v>
                </c:pt>
                <c:pt idx="69">
                  <c:v>581.82578999999998</c:v>
                </c:pt>
                <c:pt idx="70">
                  <c:v>1001.5232499999998</c:v>
                </c:pt>
                <c:pt idx="71">
                  <c:v>1458.89429</c:v>
                </c:pt>
                <c:pt idx="72">
                  <c:v>1741.3024999999998</c:v>
                </c:pt>
                <c:pt idx="73">
                  <c:v>2007.0537899999999</c:v>
                </c:pt>
                <c:pt idx="74">
                  <c:v>2039.7052899999999</c:v>
                </c:pt>
                <c:pt idx="75">
                  <c:v>1953.48804</c:v>
                </c:pt>
                <c:pt idx="76">
                  <c:v>1747.6705399999998</c:v>
                </c:pt>
                <c:pt idx="77">
                  <c:v>1413.8737899999999</c:v>
                </c:pt>
                <c:pt idx="78">
                  <c:v>1135.0552499999999</c:v>
                </c:pt>
                <c:pt idx="79">
                  <c:v>863.10350000000005</c:v>
                </c:pt>
                <c:pt idx="80">
                  <c:v>324.00528999999995</c:v>
                </c:pt>
                <c:pt idx="81">
                  <c:v>95.194749999999999</c:v>
                </c:pt>
                <c:pt idx="82">
                  <c:v>105.20299999999999</c:v>
                </c:pt>
                <c:pt idx="83">
                  <c:v>136.05899999999997</c:v>
                </c:pt>
                <c:pt idx="84">
                  <c:v>155.54349999999997</c:v>
                </c:pt>
                <c:pt idx="85">
                  <c:v>155.94249999999997</c:v>
                </c:pt>
                <c:pt idx="86">
                  <c:v>187.16424999999998</c:v>
                </c:pt>
                <c:pt idx="87">
                  <c:v>233.39903999999996</c:v>
                </c:pt>
                <c:pt idx="88">
                  <c:v>255.87603999999996</c:v>
                </c:pt>
                <c:pt idx="89">
                  <c:v>281.34553999999997</c:v>
                </c:pt>
                <c:pt idx="90">
                  <c:v>313.41449999999998</c:v>
                </c:pt>
                <c:pt idx="91">
                  <c:v>350.18899999999996</c:v>
                </c:pt>
                <c:pt idx="92">
                  <c:v>392.1172499999999</c:v>
                </c:pt>
                <c:pt idx="93">
                  <c:v>550.33803999999998</c:v>
                </c:pt>
                <c:pt idx="94">
                  <c:v>926.39553999999987</c:v>
                </c:pt>
                <c:pt idx="95">
                  <c:v>1362.9839999999999</c:v>
                </c:pt>
                <c:pt idx="96">
                  <c:v>1570.4480399999998</c:v>
                </c:pt>
                <c:pt idx="97">
                  <c:v>1716.3317499999996</c:v>
                </c:pt>
                <c:pt idx="98">
                  <c:v>1712.9907899999998</c:v>
                </c:pt>
                <c:pt idx="99">
                  <c:v>1545.2272500000001</c:v>
                </c:pt>
                <c:pt idx="100">
                  <c:v>1256.7502499999998</c:v>
                </c:pt>
                <c:pt idx="101">
                  <c:v>943.86774999999989</c:v>
                </c:pt>
                <c:pt idx="102">
                  <c:v>744.18553999999995</c:v>
                </c:pt>
                <c:pt idx="103">
                  <c:v>645.43303999999989</c:v>
                </c:pt>
                <c:pt idx="104">
                  <c:v>317.58803999999998</c:v>
                </c:pt>
                <c:pt idx="105">
                  <c:v>47.232289999999999</c:v>
                </c:pt>
                <c:pt idx="106">
                  <c:v>50.856539999999995</c:v>
                </c:pt>
                <c:pt idx="107">
                  <c:v>110.29024999999997</c:v>
                </c:pt>
                <c:pt idx="108">
                  <c:v>181.61149999999998</c:v>
                </c:pt>
                <c:pt idx="109">
                  <c:v>181.89478999999997</c:v>
                </c:pt>
                <c:pt idx="110">
                  <c:v>255.52624999999995</c:v>
                </c:pt>
                <c:pt idx="111">
                  <c:v>323.22325000000001</c:v>
                </c:pt>
                <c:pt idx="112">
                  <c:v>366.54799999999994</c:v>
                </c:pt>
                <c:pt idx="113">
                  <c:v>410.13875000000002</c:v>
                </c:pt>
                <c:pt idx="114">
                  <c:v>471.6844999999999</c:v>
                </c:pt>
                <c:pt idx="115">
                  <c:v>528.57524999999998</c:v>
                </c:pt>
                <c:pt idx="116">
                  <c:v>669.24003999999991</c:v>
                </c:pt>
                <c:pt idx="117">
                  <c:v>1131.963</c:v>
                </c:pt>
                <c:pt idx="118">
                  <c:v>1841.3357899999999</c:v>
                </c:pt>
                <c:pt idx="119">
                  <c:v>2563.7744999999995</c:v>
                </c:pt>
                <c:pt idx="120">
                  <c:v>2840.7137499999999</c:v>
                </c:pt>
                <c:pt idx="121">
                  <c:v>2800.4320400000001</c:v>
                </c:pt>
                <c:pt idx="122">
                  <c:v>2555.1295</c:v>
                </c:pt>
                <c:pt idx="123">
                  <c:v>2272.72129</c:v>
                </c:pt>
                <c:pt idx="124">
                  <c:v>1869.56504</c:v>
                </c:pt>
                <c:pt idx="125">
                  <c:v>1465.2942499999997</c:v>
                </c:pt>
                <c:pt idx="126">
                  <c:v>1154.5902899999999</c:v>
                </c:pt>
                <c:pt idx="127">
                  <c:v>878.28279000000009</c:v>
                </c:pt>
                <c:pt idx="128">
                  <c:v>378.03653999999995</c:v>
                </c:pt>
                <c:pt idx="129">
                  <c:v>76.641249999999999</c:v>
                </c:pt>
                <c:pt idx="130">
                  <c:v>86.616249999999994</c:v>
                </c:pt>
                <c:pt idx="131">
                  <c:v>165.48524999999998</c:v>
                </c:pt>
                <c:pt idx="132">
                  <c:v>292.56674999999996</c:v>
                </c:pt>
                <c:pt idx="133">
                  <c:v>424.71953999999999</c:v>
                </c:pt>
                <c:pt idx="134">
                  <c:v>491.70099999999991</c:v>
                </c:pt>
                <c:pt idx="135">
                  <c:v>601.45924999999988</c:v>
                </c:pt>
                <c:pt idx="136">
                  <c:v>612.94778999999994</c:v>
                </c:pt>
                <c:pt idx="137">
                  <c:v>580.66203999999993</c:v>
                </c:pt>
                <c:pt idx="138">
                  <c:v>637.10324999999989</c:v>
                </c:pt>
                <c:pt idx="139">
                  <c:v>861.74024999999983</c:v>
                </c:pt>
                <c:pt idx="140">
                  <c:v>977.60054000000002</c:v>
                </c:pt>
                <c:pt idx="141">
                  <c:v>1146.7432899999997</c:v>
                </c:pt>
                <c:pt idx="142">
                  <c:v>1423.1997499999998</c:v>
                </c:pt>
                <c:pt idx="143">
                  <c:v>1572.1105399999997</c:v>
                </c:pt>
                <c:pt idx="144">
                  <c:v>1454.1727900000001</c:v>
                </c:pt>
                <c:pt idx="145">
                  <c:v>1460.1245399999998</c:v>
                </c:pt>
                <c:pt idx="146">
                  <c:v>1422.5347499999998</c:v>
                </c:pt>
                <c:pt idx="147">
                  <c:v>1240.6745399999998</c:v>
                </c:pt>
                <c:pt idx="148">
                  <c:v>940.16103999999984</c:v>
                </c:pt>
                <c:pt idx="149">
                  <c:v>848.14100000000008</c:v>
                </c:pt>
                <c:pt idx="150">
                  <c:v>815.83928999999989</c:v>
                </c:pt>
                <c:pt idx="151">
                  <c:v>672.43204000000003</c:v>
                </c:pt>
                <c:pt idx="152">
                  <c:v>338.13653999999997</c:v>
                </c:pt>
                <c:pt idx="153">
                  <c:v>96.557999999999979</c:v>
                </c:pt>
                <c:pt idx="154">
                  <c:v>170.73874999999998</c:v>
                </c:pt>
                <c:pt idx="155">
                  <c:v>444.83578999999997</c:v>
                </c:pt>
                <c:pt idx="156">
                  <c:v>493.16399999999993</c:v>
                </c:pt>
                <c:pt idx="157">
                  <c:v>443.97128999999995</c:v>
                </c:pt>
                <c:pt idx="158">
                  <c:v>421.79353999999995</c:v>
                </c:pt>
                <c:pt idx="159">
                  <c:v>493.76249999999999</c:v>
                </c:pt>
                <c:pt idx="160">
                  <c:v>644.4514999999999</c:v>
                </c:pt>
                <c:pt idx="161">
                  <c:v>971.34953999999982</c:v>
                </c:pt>
                <c:pt idx="162">
                  <c:v>1190.7157499999998</c:v>
                </c:pt>
                <c:pt idx="163">
                  <c:v>1326.7255399999999</c:v>
                </c:pt>
                <c:pt idx="164">
                  <c:v>1374.8382899999999</c:v>
                </c:pt>
                <c:pt idx="165">
                  <c:v>1623.51504</c:v>
                </c:pt>
                <c:pt idx="166">
                  <c:v>2151.4585399999996</c:v>
                </c:pt>
                <c:pt idx="167">
                  <c:v>2403.9084999999995</c:v>
                </c:pt>
                <c:pt idx="168">
                  <c:v>2006.4712499999998</c:v>
                </c:pt>
                <c:pt idx="169">
                  <c:v>1718.3932499999999</c:v>
                </c:pt>
                <c:pt idx="170">
                  <c:v>1437.1647500000001</c:v>
                </c:pt>
                <c:pt idx="171">
                  <c:v>1117.4832899999999</c:v>
                </c:pt>
                <c:pt idx="172">
                  <c:v>813.86024999999984</c:v>
                </c:pt>
                <c:pt idx="173">
                  <c:v>617.05349999999987</c:v>
                </c:pt>
                <c:pt idx="174">
                  <c:v>484.05349999999999</c:v>
                </c:pt>
                <c:pt idx="175">
                  <c:v>354.12978999999996</c:v>
                </c:pt>
                <c:pt idx="176">
                  <c:v>201.11328999999998</c:v>
                </c:pt>
                <c:pt idx="177">
                  <c:v>82.193999999999988</c:v>
                </c:pt>
                <c:pt idx="178">
                  <c:v>101.77825</c:v>
                </c:pt>
                <c:pt idx="179">
                  <c:v>194.87824999999998</c:v>
                </c:pt>
                <c:pt idx="180">
                  <c:v>305.93324999999999</c:v>
                </c:pt>
                <c:pt idx="181">
                  <c:v>429.24153999999993</c:v>
                </c:pt>
                <c:pt idx="182">
                  <c:v>532.01728999999989</c:v>
                </c:pt>
                <c:pt idx="183">
                  <c:v>624.48554000000001</c:v>
                </c:pt>
                <c:pt idx="184">
                  <c:v>724.61725000000001</c:v>
                </c:pt>
                <c:pt idx="185">
                  <c:v>837.6339999999999</c:v>
                </c:pt>
                <c:pt idx="186">
                  <c:v>959.31304</c:v>
                </c:pt>
                <c:pt idx="187">
                  <c:v>992.47924999999987</c:v>
                </c:pt>
                <c:pt idx="188">
                  <c:v>1012.3627499999998</c:v>
                </c:pt>
                <c:pt idx="189">
                  <c:v>1176.4022899999998</c:v>
                </c:pt>
                <c:pt idx="190">
                  <c:v>1442.1189999999997</c:v>
                </c:pt>
                <c:pt idx="191">
                  <c:v>1594.1885399999996</c:v>
                </c:pt>
                <c:pt idx="192">
                  <c:v>1525.7267899999999</c:v>
                </c:pt>
                <c:pt idx="193">
                  <c:v>1215.5202499999998</c:v>
                </c:pt>
                <c:pt idx="194">
                  <c:v>1030.46804</c:v>
                </c:pt>
                <c:pt idx="195">
                  <c:v>1008.3394999999998</c:v>
                </c:pt>
                <c:pt idx="196">
                  <c:v>980.87499999999989</c:v>
                </c:pt>
                <c:pt idx="197">
                  <c:v>1061.8387499999999</c:v>
                </c:pt>
                <c:pt idx="198">
                  <c:v>1041.6067899999998</c:v>
                </c:pt>
                <c:pt idx="199">
                  <c:v>914.35903999999994</c:v>
                </c:pt>
                <c:pt idx="200">
                  <c:v>494.54453999999998</c:v>
                </c:pt>
                <c:pt idx="201">
                  <c:v>343.67199999999991</c:v>
                </c:pt>
                <c:pt idx="202">
                  <c:v>564.85099999999989</c:v>
                </c:pt>
                <c:pt idx="203">
                  <c:v>769.73749999999995</c:v>
                </c:pt>
                <c:pt idx="204">
                  <c:v>1165.17975</c:v>
                </c:pt>
                <c:pt idx="205">
                  <c:v>1519.89075</c:v>
                </c:pt>
                <c:pt idx="206">
                  <c:v>1865.9740399999998</c:v>
                </c:pt>
                <c:pt idx="207">
                  <c:v>2523.0937899999999</c:v>
                </c:pt>
                <c:pt idx="208">
                  <c:v>3003.5390000000002</c:v>
                </c:pt>
                <c:pt idx="209">
                  <c:v>3147.0300399999996</c:v>
                </c:pt>
                <c:pt idx="210">
                  <c:v>3189.0580399999999</c:v>
                </c:pt>
                <c:pt idx="211">
                  <c:v>3334.5759999999996</c:v>
                </c:pt>
                <c:pt idx="212">
                  <c:v>3422.2735399999997</c:v>
                </c:pt>
                <c:pt idx="213">
                  <c:v>3101.1942499999991</c:v>
                </c:pt>
                <c:pt idx="214">
                  <c:v>3499.7619999999997</c:v>
                </c:pt>
                <c:pt idx="215">
                  <c:v>3756.2032899999999</c:v>
                </c:pt>
                <c:pt idx="216">
                  <c:v>3746.4104999999995</c:v>
                </c:pt>
                <c:pt idx="217">
                  <c:v>3916.3020399999996</c:v>
                </c:pt>
                <c:pt idx="218">
                  <c:v>4261.4037899999994</c:v>
                </c:pt>
                <c:pt idx="219">
                  <c:v>4240.6557899999998</c:v>
                </c:pt>
                <c:pt idx="220">
                  <c:v>4004.7962499999994</c:v>
                </c:pt>
                <c:pt idx="221">
                  <c:v>4147.8709999999992</c:v>
                </c:pt>
                <c:pt idx="222">
                  <c:v>4042.7850399999993</c:v>
                </c:pt>
                <c:pt idx="223">
                  <c:v>3161.5602899999994</c:v>
                </c:pt>
                <c:pt idx="224">
                  <c:v>2165.0737499999996</c:v>
                </c:pt>
                <c:pt idx="225">
                  <c:v>1706.9392899999998</c:v>
                </c:pt>
                <c:pt idx="226">
                  <c:v>1966.0232899999999</c:v>
                </c:pt>
                <c:pt idx="227">
                  <c:v>2817.6555399999997</c:v>
                </c:pt>
                <c:pt idx="228">
                  <c:v>3528.0909999999994</c:v>
                </c:pt>
                <c:pt idx="229">
                  <c:v>4043.9155399999995</c:v>
                </c:pt>
                <c:pt idx="230">
                  <c:v>4633.9527499999995</c:v>
                </c:pt>
                <c:pt idx="231">
                  <c:v>5216.2932499999997</c:v>
                </c:pt>
                <c:pt idx="232">
                  <c:v>5611.9855399999988</c:v>
                </c:pt>
                <c:pt idx="233">
                  <c:v>5871.3022899999987</c:v>
                </c:pt>
                <c:pt idx="234">
                  <c:v>5700</c:v>
                </c:pt>
                <c:pt idx="235">
                  <c:v>5829.29025</c:v>
                </c:pt>
                <c:pt idx="236">
                  <c:v>5390.7067899999993</c:v>
                </c:pt>
                <c:pt idx="237">
                  <c:v>5177.009039999999</c:v>
                </c:pt>
                <c:pt idx="238">
                  <c:v>5604.9697899999992</c:v>
                </c:pt>
                <c:pt idx="239">
                  <c:v>5807.5114999999996</c:v>
                </c:pt>
                <c:pt idx="240">
                  <c:v>5700</c:v>
                </c:pt>
                <c:pt idx="241">
                  <c:v>5700</c:v>
                </c:pt>
                <c:pt idx="242">
                  <c:v>5756.0737499999996</c:v>
                </c:pt>
                <c:pt idx="243">
                  <c:v>5411.7367499999991</c:v>
                </c:pt>
                <c:pt idx="244">
                  <c:v>5055.0972499999989</c:v>
                </c:pt>
                <c:pt idx="245">
                  <c:v>4650.5777499999995</c:v>
                </c:pt>
                <c:pt idx="246">
                  <c:v>4159.6414999999997</c:v>
                </c:pt>
                <c:pt idx="247">
                  <c:v>2867.4134999999992</c:v>
                </c:pt>
                <c:pt idx="248">
                  <c:v>1640.0562499999999</c:v>
                </c:pt>
                <c:pt idx="249">
                  <c:v>1273.6744999999999</c:v>
                </c:pt>
                <c:pt idx="250">
                  <c:v>1670.2472499999999</c:v>
                </c:pt>
                <c:pt idx="251">
                  <c:v>2590.7575399999996</c:v>
                </c:pt>
                <c:pt idx="252">
                  <c:v>2962.95804</c:v>
                </c:pt>
                <c:pt idx="253">
                  <c:v>2836.2249999999999</c:v>
                </c:pt>
                <c:pt idx="254">
                  <c:v>2607.4822899999995</c:v>
                </c:pt>
                <c:pt idx="255">
                  <c:v>2650.8894999999998</c:v>
                </c:pt>
                <c:pt idx="256">
                  <c:v>2735.2620400000001</c:v>
                </c:pt>
                <c:pt idx="257">
                  <c:v>2807.88004</c:v>
                </c:pt>
                <c:pt idx="258">
                  <c:v>2904.4380399999995</c:v>
                </c:pt>
                <c:pt idx="259">
                  <c:v>2979.8822899999996</c:v>
                </c:pt>
                <c:pt idx="260">
                  <c:v>3077.6372899999992</c:v>
                </c:pt>
                <c:pt idx="261">
                  <c:v>3401.4922899999997</c:v>
                </c:pt>
                <c:pt idx="262">
                  <c:v>4381.1197499999989</c:v>
                </c:pt>
                <c:pt idx="263">
                  <c:v>5270.9894999999997</c:v>
                </c:pt>
                <c:pt idx="264">
                  <c:v>5459.0687899999994</c:v>
                </c:pt>
                <c:pt idx="265">
                  <c:v>5089.0454999999993</c:v>
                </c:pt>
                <c:pt idx="266">
                  <c:v>4545.2417499999992</c:v>
                </c:pt>
                <c:pt idx="267">
                  <c:v>3990.1662499999998</c:v>
                </c:pt>
                <c:pt idx="268">
                  <c:v>3392.5307499999999</c:v>
                </c:pt>
                <c:pt idx="269">
                  <c:v>2886.33275</c:v>
                </c:pt>
                <c:pt idx="270">
                  <c:v>2396.66</c:v>
                </c:pt>
                <c:pt idx="271">
                  <c:v>1637.2964999999999</c:v>
                </c:pt>
                <c:pt idx="272">
                  <c:v>528.52603999999985</c:v>
                </c:pt>
                <c:pt idx="273">
                  <c:v>472.34949999999992</c:v>
                </c:pt>
                <c:pt idx="274">
                  <c:v>1244.97975</c:v>
                </c:pt>
                <c:pt idx="275">
                  <c:v>2040.7027899999998</c:v>
                </c:pt>
                <c:pt idx="276">
                  <c:v>1910.8615399999999</c:v>
                </c:pt>
                <c:pt idx="277">
                  <c:v>1766.6057499999997</c:v>
                </c:pt>
                <c:pt idx="278">
                  <c:v>1889.2822899999996</c:v>
                </c:pt>
                <c:pt idx="279">
                  <c:v>2187.3844999999997</c:v>
                </c:pt>
                <c:pt idx="280">
                  <c:v>2495.8779999999997</c:v>
                </c:pt>
                <c:pt idx="281">
                  <c:v>2616.54225</c:v>
                </c:pt>
                <c:pt idx="282">
                  <c:v>2805.7187899999999</c:v>
                </c:pt>
                <c:pt idx="283">
                  <c:v>2714.9795399999998</c:v>
                </c:pt>
                <c:pt idx="284">
                  <c:v>2540.1004999999996</c:v>
                </c:pt>
                <c:pt idx="285">
                  <c:v>3240.6447499999995</c:v>
                </c:pt>
                <c:pt idx="286">
                  <c:v>3784.93129</c:v>
                </c:pt>
                <c:pt idx="287">
                  <c:v>3919.6602899999993</c:v>
                </c:pt>
                <c:pt idx="288">
                  <c:v>3846.7257500000001</c:v>
                </c:pt>
                <c:pt idx="289">
                  <c:v>3308.8072499999994</c:v>
                </c:pt>
                <c:pt idx="290">
                  <c:v>3049.2244999999998</c:v>
                </c:pt>
                <c:pt idx="291">
                  <c:v>2531.5219999999999</c:v>
                </c:pt>
                <c:pt idx="292">
                  <c:v>2201.3667899999996</c:v>
                </c:pt>
                <c:pt idx="293">
                  <c:v>2275.364</c:v>
                </c:pt>
                <c:pt idx="294">
                  <c:v>2010.6274999999998</c:v>
                </c:pt>
                <c:pt idx="295">
                  <c:v>1595.3190399999999</c:v>
                </c:pt>
                <c:pt idx="296">
                  <c:v>1095.6872499999999</c:v>
                </c:pt>
                <c:pt idx="297">
                  <c:v>1171.6475399999999</c:v>
                </c:pt>
                <c:pt idx="298">
                  <c:v>1658.7267899999999</c:v>
                </c:pt>
                <c:pt idx="299">
                  <c:v>1807.4367499999996</c:v>
                </c:pt>
                <c:pt idx="300">
                  <c:v>1905.3752899999999</c:v>
                </c:pt>
                <c:pt idx="301">
                  <c:v>2168.4984999999997</c:v>
                </c:pt>
                <c:pt idx="302">
                  <c:v>2300.7842899999996</c:v>
                </c:pt>
                <c:pt idx="303">
                  <c:v>2288.3820399999995</c:v>
                </c:pt>
                <c:pt idx="304">
                  <c:v>2375.5635399999996</c:v>
                </c:pt>
                <c:pt idx="305">
                  <c:v>2286.7354999999998</c:v>
                </c:pt>
                <c:pt idx="306">
                  <c:v>2198.1747899999996</c:v>
                </c:pt>
                <c:pt idx="307">
                  <c:v>2052.1899999999996</c:v>
                </c:pt>
                <c:pt idx="308">
                  <c:v>1795.2672499999999</c:v>
                </c:pt>
                <c:pt idx="309">
                  <c:v>1681.12</c:v>
                </c:pt>
                <c:pt idx="310">
                  <c:v>1609.2667499999998</c:v>
                </c:pt>
                <c:pt idx="311">
                  <c:v>1869.5145</c:v>
                </c:pt>
                <c:pt idx="312">
                  <c:v>1902.6155399999998</c:v>
                </c:pt>
                <c:pt idx="313">
                  <c:v>1706.3567499999997</c:v>
                </c:pt>
                <c:pt idx="314">
                  <c:v>1474.7704999999996</c:v>
                </c:pt>
                <c:pt idx="315">
                  <c:v>1276.78404</c:v>
                </c:pt>
                <c:pt idx="316">
                  <c:v>1082.6040399999999</c:v>
                </c:pt>
                <c:pt idx="317">
                  <c:v>1047.8405</c:v>
                </c:pt>
                <c:pt idx="318">
                  <c:v>1016.9179999999999</c:v>
                </c:pt>
                <c:pt idx="319">
                  <c:v>765.41499999999996</c:v>
                </c:pt>
                <c:pt idx="320">
                  <c:v>358.66775000000001</c:v>
                </c:pt>
                <c:pt idx="321">
                  <c:v>296.90653999999995</c:v>
                </c:pt>
                <c:pt idx="322">
                  <c:v>403.72149999999999</c:v>
                </c:pt>
                <c:pt idx="323">
                  <c:v>562.5407899999999</c:v>
                </c:pt>
                <c:pt idx="324">
                  <c:v>692.9632499999999</c:v>
                </c:pt>
                <c:pt idx="325">
                  <c:v>860.09503999999981</c:v>
                </c:pt>
                <c:pt idx="326">
                  <c:v>1107.8567499999999</c:v>
                </c:pt>
                <c:pt idx="327">
                  <c:v>1645.8417499999998</c:v>
                </c:pt>
                <c:pt idx="328">
                  <c:v>1719.3747899999998</c:v>
                </c:pt>
                <c:pt idx="329">
                  <c:v>1900.8200400000001</c:v>
                </c:pt>
                <c:pt idx="330">
                  <c:v>1703.1979999999999</c:v>
                </c:pt>
                <c:pt idx="331">
                  <c:v>1294.24029</c:v>
                </c:pt>
                <c:pt idx="332">
                  <c:v>1011.4157899999999</c:v>
                </c:pt>
                <c:pt idx="333">
                  <c:v>997.99874999999986</c:v>
                </c:pt>
                <c:pt idx="334">
                  <c:v>1130.6502899999998</c:v>
                </c:pt>
                <c:pt idx="335">
                  <c:v>1023.2195399999998</c:v>
                </c:pt>
                <c:pt idx="336">
                  <c:v>900.67599999999993</c:v>
                </c:pt>
                <c:pt idx="337">
                  <c:v>765.96428999999989</c:v>
                </c:pt>
                <c:pt idx="338">
                  <c:v>676.92079000000001</c:v>
                </c:pt>
                <c:pt idx="339">
                  <c:v>535.20929000000001</c:v>
                </c:pt>
                <c:pt idx="340">
                  <c:v>542.63999999999987</c:v>
                </c:pt>
                <c:pt idx="341">
                  <c:v>470.87053999999995</c:v>
                </c:pt>
                <c:pt idx="342">
                  <c:v>359.49900000000002</c:v>
                </c:pt>
                <c:pt idx="343">
                  <c:v>264.57024999999999</c:v>
                </c:pt>
                <c:pt idx="344">
                  <c:v>234.52953999999997</c:v>
                </c:pt>
                <c:pt idx="345">
                  <c:v>252.31828999999993</c:v>
                </c:pt>
                <c:pt idx="346">
                  <c:v>129.542</c:v>
                </c:pt>
                <c:pt idx="347">
                  <c:v>82.127499999999984</c:v>
                </c:pt>
                <c:pt idx="348">
                  <c:v>125.51875</c:v>
                </c:pt>
                <c:pt idx="349">
                  <c:v>120.68153999999998</c:v>
                </c:pt>
                <c:pt idx="350">
                  <c:v>198.32028999999997</c:v>
                </c:pt>
                <c:pt idx="351">
                  <c:v>465.15153999999995</c:v>
                </c:pt>
                <c:pt idx="352">
                  <c:v>700.17849999999999</c:v>
                </c:pt>
                <c:pt idx="353">
                  <c:v>643.47128999999995</c:v>
                </c:pt>
                <c:pt idx="354">
                  <c:v>395.55928999999998</c:v>
                </c:pt>
                <c:pt idx="355">
                  <c:v>298.23653999999993</c:v>
                </c:pt>
                <c:pt idx="356">
                  <c:v>280.13124999999997</c:v>
                </c:pt>
                <c:pt idx="357">
                  <c:v>194.84499999999997</c:v>
                </c:pt>
                <c:pt idx="358">
                  <c:v>178.31974999999997</c:v>
                </c:pt>
                <c:pt idx="359">
                  <c:v>190.78849999999994</c:v>
                </c:pt>
                <c:pt idx="360">
                  <c:v>169.77449999999999</c:v>
                </c:pt>
                <c:pt idx="361">
                  <c:v>197.38929000000002</c:v>
                </c:pt>
                <c:pt idx="362">
                  <c:v>179.15099999999998</c:v>
                </c:pt>
                <c:pt idx="363">
                  <c:v>141.49603999999999</c:v>
                </c:pt>
                <c:pt idx="364">
                  <c:v>158.38703999999998</c:v>
                </c:pt>
                <c:pt idx="365">
                  <c:v>136.10953999999998</c:v>
                </c:pt>
                <c:pt idx="366">
                  <c:v>106.65004</c:v>
                </c:pt>
                <c:pt idx="367">
                  <c:v>68.346039999999988</c:v>
                </c:pt>
                <c:pt idx="368">
                  <c:v>29.244039999999998</c:v>
                </c:pt>
                <c:pt idx="369">
                  <c:v>25.934999999999995</c:v>
                </c:pt>
                <c:pt idx="370">
                  <c:v>33.449499999999993</c:v>
                </c:pt>
                <c:pt idx="371">
                  <c:v>64.538249999999991</c:v>
                </c:pt>
                <c:pt idx="372">
                  <c:v>81.994499999999988</c:v>
                </c:pt>
                <c:pt idx="373">
                  <c:v>145.08703999999997</c:v>
                </c:pt>
                <c:pt idx="374">
                  <c:v>211.73599999999996</c:v>
                </c:pt>
                <c:pt idx="375">
                  <c:v>349.22474999999991</c:v>
                </c:pt>
                <c:pt idx="376">
                  <c:v>493.4472899999999</c:v>
                </c:pt>
                <c:pt idx="377">
                  <c:v>529.77224999999999</c:v>
                </c:pt>
                <c:pt idx="378">
                  <c:v>395.54199999999992</c:v>
                </c:pt>
                <c:pt idx="379">
                  <c:v>404.61925000000002</c:v>
                </c:pt>
                <c:pt idx="380">
                  <c:v>409.65728999999999</c:v>
                </c:pt>
                <c:pt idx="381">
                  <c:v>420.21349999999995</c:v>
                </c:pt>
                <c:pt idx="382">
                  <c:v>612.36524999999995</c:v>
                </c:pt>
                <c:pt idx="383">
                  <c:v>730.46924999999987</c:v>
                </c:pt>
                <c:pt idx="384">
                  <c:v>820.47699999999986</c:v>
                </c:pt>
                <c:pt idx="385">
                  <c:v>971.59824999999989</c:v>
                </c:pt>
                <c:pt idx="386">
                  <c:v>1105.08104</c:v>
                </c:pt>
                <c:pt idx="387">
                  <c:v>1179.9094999999998</c:v>
                </c:pt>
                <c:pt idx="388">
                  <c:v>1236.5674999999999</c:v>
                </c:pt>
                <c:pt idx="389">
                  <c:v>1261.4557899999998</c:v>
                </c:pt>
                <c:pt idx="390">
                  <c:v>1086.9597899999999</c:v>
                </c:pt>
                <c:pt idx="391">
                  <c:v>787.62599999999998</c:v>
                </c:pt>
                <c:pt idx="392">
                  <c:v>368.40999999999997</c:v>
                </c:pt>
                <c:pt idx="393">
                  <c:v>215.26049999999998</c:v>
                </c:pt>
                <c:pt idx="394">
                  <c:v>180.83078999999998</c:v>
                </c:pt>
                <c:pt idx="395">
                  <c:v>186.58304000000001</c:v>
                </c:pt>
                <c:pt idx="396">
                  <c:v>359.73174999999998</c:v>
                </c:pt>
                <c:pt idx="397">
                  <c:v>465.28453999999994</c:v>
                </c:pt>
                <c:pt idx="398">
                  <c:v>567.02954</c:v>
                </c:pt>
                <c:pt idx="399">
                  <c:v>630.71924999999999</c:v>
                </c:pt>
                <c:pt idx="400">
                  <c:v>532.73149999999998</c:v>
                </c:pt>
                <c:pt idx="401">
                  <c:v>459.84749999999991</c:v>
                </c:pt>
                <c:pt idx="402">
                  <c:v>589.52249999999992</c:v>
                </c:pt>
                <c:pt idx="403">
                  <c:v>579.08199999999988</c:v>
                </c:pt>
                <c:pt idx="404">
                  <c:v>466.69699999999989</c:v>
                </c:pt>
                <c:pt idx="405">
                  <c:v>368.42728999999991</c:v>
                </c:pt>
                <c:pt idx="406">
                  <c:v>333.31528999999995</c:v>
                </c:pt>
                <c:pt idx="407">
                  <c:v>314.32953999999995</c:v>
                </c:pt>
                <c:pt idx="408">
                  <c:v>392.54949999999997</c:v>
                </c:pt>
                <c:pt idx="409">
                  <c:v>473.19803999999999</c:v>
                </c:pt>
                <c:pt idx="410">
                  <c:v>533.09724999999992</c:v>
                </c:pt>
                <c:pt idx="411">
                  <c:v>617.58549999999991</c:v>
                </c:pt>
                <c:pt idx="412">
                  <c:v>524.80204000000003</c:v>
                </c:pt>
                <c:pt idx="413">
                  <c:v>456.92149999999998</c:v>
                </c:pt>
                <c:pt idx="414">
                  <c:v>466.3485399999999</c:v>
                </c:pt>
                <c:pt idx="415">
                  <c:v>394.19603999999993</c:v>
                </c:pt>
                <c:pt idx="416">
                  <c:v>213.49824999999998</c:v>
                </c:pt>
                <c:pt idx="417">
                  <c:v>174.49599999999998</c:v>
                </c:pt>
                <c:pt idx="418">
                  <c:v>358.02003999999994</c:v>
                </c:pt>
                <c:pt idx="419">
                  <c:v>381.76053999999999</c:v>
                </c:pt>
                <c:pt idx="420">
                  <c:v>386.69749999999993</c:v>
                </c:pt>
                <c:pt idx="421">
                  <c:v>433.46428999999995</c:v>
                </c:pt>
                <c:pt idx="422">
                  <c:v>450.88728999999995</c:v>
                </c:pt>
                <c:pt idx="423">
                  <c:v>461.09503999999993</c:v>
                </c:pt>
                <c:pt idx="424">
                  <c:v>589.8549999999999</c:v>
                </c:pt>
                <c:pt idx="425">
                  <c:v>645.91449999999986</c:v>
                </c:pt>
                <c:pt idx="426">
                  <c:v>377.75324999999992</c:v>
                </c:pt>
                <c:pt idx="427">
                  <c:v>246.1165</c:v>
                </c:pt>
                <c:pt idx="428">
                  <c:v>219.84899999999999</c:v>
                </c:pt>
                <c:pt idx="429">
                  <c:v>288.70974999999993</c:v>
                </c:pt>
                <c:pt idx="430">
                  <c:v>387.04728999999992</c:v>
                </c:pt>
                <c:pt idx="431">
                  <c:v>416.63978999999989</c:v>
                </c:pt>
                <c:pt idx="432">
                  <c:v>550.55349999999999</c:v>
                </c:pt>
                <c:pt idx="433">
                  <c:v>604.35199999999986</c:v>
                </c:pt>
                <c:pt idx="434">
                  <c:v>657.43628999999987</c:v>
                </c:pt>
                <c:pt idx="435">
                  <c:v>633.72903999999994</c:v>
                </c:pt>
                <c:pt idx="436">
                  <c:v>568.64149999999995</c:v>
                </c:pt>
                <c:pt idx="437">
                  <c:v>451.06949999999989</c:v>
                </c:pt>
                <c:pt idx="438">
                  <c:v>461.60974999999996</c:v>
                </c:pt>
                <c:pt idx="439">
                  <c:v>380.94524999999999</c:v>
                </c:pt>
                <c:pt idx="440">
                  <c:v>233.83128999999997</c:v>
                </c:pt>
                <c:pt idx="441">
                  <c:v>120.73074999999999</c:v>
                </c:pt>
                <c:pt idx="442">
                  <c:v>72.983749999999986</c:v>
                </c:pt>
                <c:pt idx="443">
                  <c:v>66.732749999999996</c:v>
                </c:pt>
                <c:pt idx="444">
                  <c:v>84.139789999999991</c:v>
                </c:pt>
                <c:pt idx="445">
                  <c:v>102.82629</c:v>
                </c:pt>
                <c:pt idx="446">
                  <c:v>115.07825</c:v>
                </c:pt>
                <c:pt idx="447">
                  <c:v>125.90178999999998</c:v>
                </c:pt>
                <c:pt idx="448">
                  <c:v>128.22928999999999</c:v>
                </c:pt>
                <c:pt idx="449">
                  <c:v>161.96074999999999</c:v>
                </c:pt>
                <c:pt idx="450">
                  <c:v>166.18349999999998</c:v>
                </c:pt>
                <c:pt idx="451">
                  <c:v>150.77278999999999</c:v>
                </c:pt>
                <c:pt idx="452">
                  <c:v>207.76328999999996</c:v>
                </c:pt>
                <c:pt idx="453">
                  <c:v>264.50374999999997</c:v>
                </c:pt>
                <c:pt idx="454">
                  <c:v>519.23199999999986</c:v>
                </c:pt>
                <c:pt idx="455">
                  <c:v>924.56678999999997</c:v>
                </c:pt>
                <c:pt idx="456">
                  <c:v>1383.8317499999996</c:v>
                </c:pt>
                <c:pt idx="457">
                  <c:v>1554.48804</c:v>
                </c:pt>
                <c:pt idx="458">
                  <c:v>1497.2980399999997</c:v>
                </c:pt>
                <c:pt idx="459">
                  <c:v>1422.9510399999997</c:v>
                </c:pt>
                <c:pt idx="460">
                  <c:v>1090.7502899999999</c:v>
                </c:pt>
                <c:pt idx="461">
                  <c:v>861.00874999999996</c:v>
                </c:pt>
                <c:pt idx="462">
                  <c:v>711.06853999999998</c:v>
                </c:pt>
                <c:pt idx="463">
                  <c:v>625.2662499999999</c:v>
                </c:pt>
                <c:pt idx="464">
                  <c:v>345.53399999999999</c:v>
                </c:pt>
                <c:pt idx="465">
                  <c:v>90.091539999999995</c:v>
                </c:pt>
                <c:pt idx="466">
                  <c:v>33.433540000000001</c:v>
                </c:pt>
                <c:pt idx="467">
                  <c:v>38.004749999999994</c:v>
                </c:pt>
                <c:pt idx="468">
                  <c:v>89.242999999999981</c:v>
                </c:pt>
                <c:pt idx="469">
                  <c:v>129.35979</c:v>
                </c:pt>
                <c:pt idx="470">
                  <c:v>197.62203999999997</c:v>
                </c:pt>
                <c:pt idx="471">
                  <c:v>405.74974999999995</c:v>
                </c:pt>
                <c:pt idx="472">
                  <c:v>394.66153999999995</c:v>
                </c:pt>
                <c:pt idx="473">
                  <c:v>467.19574999999992</c:v>
                </c:pt>
                <c:pt idx="474">
                  <c:v>523.38824999999986</c:v>
                </c:pt>
                <c:pt idx="475">
                  <c:v>688.52503999999988</c:v>
                </c:pt>
                <c:pt idx="476">
                  <c:v>897.56778999999995</c:v>
                </c:pt>
                <c:pt idx="477">
                  <c:v>1136.0194999999999</c:v>
                </c:pt>
                <c:pt idx="478">
                  <c:v>1590.3142499999997</c:v>
                </c:pt>
                <c:pt idx="479">
                  <c:v>2071.2089999999998</c:v>
                </c:pt>
                <c:pt idx="480">
                  <c:v>2302.1634999999997</c:v>
                </c:pt>
                <c:pt idx="481">
                  <c:v>2444.7062499999997</c:v>
                </c:pt>
                <c:pt idx="482">
                  <c:v>2733.2337899999998</c:v>
                </c:pt>
                <c:pt idx="483">
                  <c:v>3002.0427499999996</c:v>
                </c:pt>
                <c:pt idx="484">
                  <c:v>3070.1054999999997</c:v>
                </c:pt>
                <c:pt idx="485">
                  <c:v>3185.6997899999992</c:v>
                </c:pt>
                <c:pt idx="486">
                  <c:v>3069.6572899999996</c:v>
                </c:pt>
                <c:pt idx="487">
                  <c:v>2522.0297899999996</c:v>
                </c:pt>
                <c:pt idx="488">
                  <c:v>1667.2720399999998</c:v>
                </c:pt>
                <c:pt idx="489">
                  <c:v>1054.4904999999999</c:v>
                </c:pt>
                <c:pt idx="490">
                  <c:v>900.32753999999989</c:v>
                </c:pt>
                <c:pt idx="491">
                  <c:v>1156.53475</c:v>
                </c:pt>
                <c:pt idx="492">
                  <c:v>1233.5417499999999</c:v>
                </c:pt>
                <c:pt idx="493">
                  <c:v>1312.5942899999998</c:v>
                </c:pt>
                <c:pt idx="494">
                  <c:v>1300.5737499999998</c:v>
                </c:pt>
                <c:pt idx="495">
                  <c:v>1400.3410399999998</c:v>
                </c:pt>
                <c:pt idx="496">
                  <c:v>1314.3232899999998</c:v>
                </c:pt>
                <c:pt idx="497">
                  <c:v>1181.02404</c:v>
                </c:pt>
                <c:pt idx="498">
                  <c:v>1310.0167499999998</c:v>
                </c:pt>
                <c:pt idx="499">
                  <c:v>1414.0732899999998</c:v>
                </c:pt>
                <c:pt idx="500">
                  <c:v>1256.3020399999998</c:v>
                </c:pt>
                <c:pt idx="501">
                  <c:v>1161.7882499999998</c:v>
                </c:pt>
                <c:pt idx="502">
                  <c:v>1575.9675399999999</c:v>
                </c:pt>
                <c:pt idx="503">
                  <c:v>1908.9822499999998</c:v>
                </c:pt>
                <c:pt idx="504">
                  <c:v>1978.4747499999999</c:v>
                </c:pt>
                <c:pt idx="505">
                  <c:v>2081.83304</c:v>
                </c:pt>
                <c:pt idx="506">
                  <c:v>2138.1585399999994</c:v>
                </c:pt>
                <c:pt idx="507">
                  <c:v>1941.7507899999996</c:v>
                </c:pt>
                <c:pt idx="508">
                  <c:v>1946.7542499999997</c:v>
                </c:pt>
                <c:pt idx="509">
                  <c:v>1934.7842499999995</c:v>
                </c:pt>
                <c:pt idx="510">
                  <c:v>1779.0585399999998</c:v>
                </c:pt>
                <c:pt idx="511">
                  <c:v>1268.91975</c:v>
                </c:pt>
                <c:pt idx="512">
                  <c:v>760.16149999999993</c:v>
                </c:pt>
                <c:pt idx="513">
                  <c:v>646.36403999999993</c:v>
                </c:pt>
                <c:pt idx="514">
                  <c:v>662.37324999999987</c:v>
                </c:pt>
                <c:pt idx="515">
                  <c:v>668.84103999999991</c:v>
                </c:pt>
                <c:pt idx="516">
                  <c:v>669.70553999999993</c:v>
                </c:pt>
                <c:pt idx="517">
                  <c:v>762.70578999999975</c:v>
                </c:pt>
                <c:pt idx="518">
                  <c:v>823.68628999999999</c:v>
                </c:pt>
                <c:pt idx="519">
                  <c:v>749.25549999999998</c:v>
                </c:pt>
                <c:pt idx="520">
                  <c:v>718.71604000000002</c:v>
                </c:pt>
                <c:pt idx="521">
                  <c:v>649.88853999999992</c:v>
                </c:pt>
                <c:pt idx="522">
                  <c:v>571.43449999999996</c:v>
                </c:pt>
                <c:pt idx="523">
                  <c:v>507.27929</c:v>
                </c:pt>
                <c:pt idx="524">
                  <c:v>559.69724999999994</c:v>
                </c:pt>
                <c:pt idx="525">
                  <c:v>824.15178999999989</c:v>
                </c:pt>
                <c:pt idx="526">
                  <c:v>1207.3407499999998</c:v>
                </c:pt>
                <c:pt idx="527">
                  <c:v>1601.0872499999998</c:v>
                </c:pt>
                <c:pt idx="528">
                  <c:v>1937.1449999999998</c:v>
                </c:pt>
                <c:pt idx="529">
                  <c:v>2185.6554999999998</c:v>
                </c:pt>
                <c:pt idx="530">
                  <c:v>2103.1954999999998</c:v>
                </c:pt>
                <c:pt idx="531">
                  <c:v>2460.4175399999999</c:v>
                </c:pt>
                <c:pt idx="532">
                  <c:v>2459.3362499999994</c:v>
                </c:pt>
                <c:pt idx="533">
                  <c:v>2041.3504999999996</c:v>
                </c:pt>
                <c:pt idx="534">
                  <c:v>1822.4324999999999</c:v>
                </c:pt>
                <c:pt idx="535">
                  <c:v>1998.7080399999998</c:v>
                </c:pt>
                <c:pt idx="536">
                  <c:v>1396.8497899999998</c:v>
                </c:pt>
                <c:pt idx="537">
                  <c:v>1066.1785399999999</c:v>
                </c:pt>
                <c:pt idx="538">
                  <c:v>1109.3862499999998</c:v>
                </c:pt>
                <c:pt idx="539">
                  <c:v>909.58699999999988</c:v>
                </c:pt>
                <c:pt idx="540">
                  <c:v>861.39179000000001</c:v>
                </c:pt>
                <c:pt idx="541">
                  <c:v>1100.65879</c:v>
                </c:pt>
                <c:pt idx="542">
                  <c:v>990.20228999999983</c:v>
                </c:pt>
                <c:pt idx="543">
                  <c:v>962.87078999999983</c:v>
                </c:pt>
                <c:pt idx="544">
                  <c:v>1099.3287899999998</c:v>
                </c:pt>
                <c:pt idx="545">
                  <c:v>1542.1017499999996</c:v>
                </c:pt>
                <c:pt idx="546">
                  <c:v>1720.8710399999998</c:v>
                </c:pt>
                <c:pt idx="547">
                  <c:v>1666.2745399999997</c:v>
                </c:pt>
                <c:pt idx="548">
                  <c:v>1640.0402899999997</c:v>
                </c:pt>
                <c:pt idx="549">
                  <c:v>1770.0477900000001</c:v>
                </c:pt>
                <c:pt idx="550">
                  <c:v>1654.22075</c:v>
                </c:pt>
                <c:pt idx="551">
                  <c:v>1814.8514999999998</c:v>
                </c:pt>
                <c:pt idx="552">
                  <c:v>1807.0217899999998</c:v>
                </c:pt>
                <c:pt idx="553">
                  <c:v>1691.6110399999998</c:v>
                </c:pt>
                <c:pt idx="554">
                  <c:v>1785.0594999999998</c:v>
                </c:pt>
                <c:pt idx="555">
                  <c:v>1872.1412499999997</c:v>
                </c:pt>
                <c:pt idx="556">
                  <c:v>2177.9255399999997</c:v>
                </c:pt>
                <c:pt idx="557">
                  <c:v>2264.5085399999998</c:v>
                </c:pt>
                <c:pt idx="558">
                  <c:v>2179.0387499999997</c:v>
                </c:pt>
                <c:pt idx="559">
                  <c:v>1752.4917899999998</c:v>
                </c:pt>
                <c:pt idx="560">
                  <c:v>1230.2672899999998</c:v>
                </c:pt>
                <c:pt idx="561">
                  <c:v>1106.99225</c:v>
                </c:pt>
                <c:pt idx="562">
                  <c:v>1207.1412499999999</c:v>
                </c:pt>
                <c:pt idx="563">
                  <c:v>1314.9882899999998</c:v>
                </c:pt>
                <c:pt idx="564">
                  <c:v>1338.8617899999999</c:v>
                </c:pt>
                <c:pt idx="565">
                  <c:v>1419.85879</c:v>
                </c:pt>
                <c:pt idx="566">
                  <c:v>1604.5452499999999</c:v>
                </c:pt>
                <c:pt idx="567">
                  <c:v>1695.8497499999999</c:v>
                </c:pt>
                <c:pt idx="568">
                  <c:v>1706.30754</c:v>
                </c:pt>
                <c:pt idx="569">
                  <c:v>1599.1095399999999</c:v>
                </c:pt>
                <c:pt idx="570">
                  <c:v>1360.4742899999999</c:v>
                </c:pt>
                <c:pt idx="571">
                  <c:v>1344.3812899999998</c:v>
                </c:pt>
                <c:pt idx="572">
                  <c:v>1271.5970399999999</c:v>
                </c:pt>
                <c:pt idx="573">
                  <c:v>1336.3174999999999</c:v>
                </c:pt>
                <c:pt idx="574">
                  <c:v>1657.047</c:v>
                </c:pt>
                <c:pt idx="575">
                  <c:v>1967.38654</c:v>
                </c:pt>
                <c:pt idx="576">
                  <c:v>2156.3289999999997</c:v>
                </c:pt>
                <c:pt idx="577">
                  <c:v>1996.2807899999998</c:v>
                </c:pt>
                <c:pt idx="578">
                  <c:v>1709.96504</c:v>
                </c:pt>
                <c:pt idx="579">
                  <c:v>1476.0180399999997</c:v>
                </c:pt>
                <c:pt idx="580">
                  <c:v>1221.0570399999999</c:v>
                </c:pt>
                <c:pt idx="581">
                  <c:v>1064.6317499999998</c:v>
                </c:pt>
                <c:pt idx="582">
                  <c:v>860.47675000000004</c:v>
                </c:pt>
                <c:pt idx="583">
                  <c:v>566.21424999999999</c:v>
                </c:pt>
                <c:pt idx="584">
                  <c:v>147.94653999999997</c:v>
                </c:pt>
                <c:pt idx="585">
                  <c:v>105.80149999999998</c:v>
                </c:pt>
                <c:pt idx="586">
                  <c:v>204.20553999999998</c:v>
                </c:pt>
                <c:pt idx="587">
                  <c:v>333.73024999999996</c:v>
                </c:pt>
                <c:pt idx="588">
                  <c:v>378.10303999999996</c:v>
                </c:pt>
                <c:pt idx="589">
                  <c:v>405.41724999999991</c:v>
                </c:pt>
                <c:pt idx="590">
                  <c:v>493.97928999999999</c:v>
                </c:pt>
                <c:pt idx="591">
                  <c:v>508.21028999999993</c:v>
                </c:pt>
                <c:pt idx="592">
                  <c:v>562.07529</c:v>
                </c:pt>
                <c:pt idx="593">
                  <c:v>517.96849999999995</c:v>
                </c:pt>
                <c:pt idx="594">
                  <c:v>425.03474999999997</c:v>
                </c:pt>
                <c:pt idx="595">
                  <c:v>385.18528999999995</c:v>
                </c:pt>
                <c:pt idx="596">
                  <c:v>444.9687899999999</c:v>
                </c:pt>
                <c:pt idx="597">
                  <c:v>512.73228999999992</c:v>
                </c:pt>
                <c:pt idx="598">
                  <c:v>572.03300000000002</c:v>
                </c:pt>
                <c:pt idx="599">
                  <c:v>591.16904</c:v>
                </c:pt>
                <c:pt idx="600">
                  <c:v>547.62749999999994</c:v>
                </c:pt>
                <c:pt idx="601">
                  <c:v>428.04453999999998</c:v>
                </c:pt>
                <c:pt idx="602">
                  <c:v>355.62603999999993</c:v>
                </c:pt>
                <c:pt idx="603">
                  <c:v>311.08699999999993</c:v>
                </c:pt>
                <c:pt idx="604">
                  <c:v>349.29124999999993</c:v>
                </c:pt>
                <c:pt idx="605">
                  <c:v>298.33628999999996</c:v>
                </c:pt>
                <c:pt idx="606">
                  <c:v>282.79124999999993</c:v>
                </c:pt>
                <c:pt idx="607">
                  <c:v>249.97349999999994</c:v>
                </c:pt>
                <c:pt idx="608">
                  <c:v>139.01824999999999</c:v>
                </c:pt>
                <c:pt idx="609">
                  <c:v>44.173290000000001</c:v>
                </c:pt>
                <c:pt idx="610">
                  <c:v>61.312999999999995</c:v>
                </c:pt>
                <c:pt idx="611">
                  <c:v>122.42649999999998</c:v>
                </c:pt>
                <c:pt idx="612">
                  <c:v>135.27828999999997</c:v>
                </c:pt>
                <c:pt idx="613">
                  <c:v>147.14854</c:v>
                </c:pt>
                <c:pt idx="614">
                  <c:v>208.07849999999993</c:v>
                </c:pt>
                <c:pt idx="615">
                  <c:v>273.36553999999995</c:v>
                </c:pt>
                <c:pt idx="616">
                  <c:v>405.43454000000003</c:v>
                </c:pt>
                <c:pt idx="617">
                  <c:v>452.43274999999994</c:v>
                </c:pt>
                <c:pt idx="618">
                  <c:v>712.49828999999988</c:v>
                </c:pt>
                <c:pt idx="619">
                  <c:v>1238.1302499999999</c:v>
                </c:pt>
                <c:pt idx="620">
                  <c:v>1377.4982899999998</c:v>
                </c:pt>
                <c:pt idx="621">
                  <c:v>1694.7524999999998</c:v>
                </c:pt>
                <c:pt idx="622">
                  <c:v>2119.1727900000001</c:v>
                </c:pt>
                <c:pt idx="623">
                  <c:v>2443.7087499999998</c:v>
                </c:pt>
                <c:pt idx="624">
                  <c:v>2805.6017499999994</c:v>
                </c:pt>
                <c:pt idx="625">
                  <c:v>2977.7210399999994</c:v>
                </c:pt>
                <c:pt idx="626">
                  <c:v>3586.9102499999999</c:v>
                </c:pt>
                <c:pt idx="627">
                  <c:v>3955.5529999999999</c:v>
                </c:pt>
                <c:pt idx="628">
                  <c:v>4366.1904999999997</c:v>
                </c:pt>
                <c:pt idx="629">
                  <c:v>5026.9850399999996</c:v>
                </c:pt>
                <c:pt idx="630">
                  <c:v>5663.2064999999993</c:v>
                </c:pt>
                <c:pt idx="631">
                  <c:v>5700</c:v>
                </c:pt>
                <c:pt idx="632">
                  <c:v>5700</c:v>
                </c:pt>
                <c:pt idx="633">
                  <c:v>5700</c:v>
                </c:pt>
                <c:pt idx="634">
                  <c:v>5700</c:v>
                </c:pt>
                <c:pt idx="635">
                  <c:v>5700</c:v>
                </c:pt>
                <c:pt idx="636">
                  <c:v>5700</c:v>
                </c:pt>
                <c:pt idx="637">
                  <c:v>5700</c:v>
                </c:pt>
                <c:pt idx="638">
                  <c:v>5700</c:v>
                </c:pt>
                <c:pt idx="639">
                  <c:v>5700</c:v>
                </c:pt>
                <c:pt idx="640">
                  <c:v>5700</c:v>
                </c:pt>
                <c:pt idx="641">
                  <c:v>5700</c:v>
                </c:pt>
                <c:pt idx="642">
                  <c:v>5503.9722499999989</c:v>
                </c:pt>
                <c:pt idx="643">
                  <c:v>4607.6852499999995</c:v>
                </c:pt>
                <c:pt idx="644">
                  <c:v>3869.0870399999999</c:v>
                </c:pt>
                <c:pt idx="645">
                  <c:v>3335.5242899999998</c:v>
                </c:pt>
                <c:pt idx="646">
                  <c:v>3446.1629999999991</c:v>
                </c:pt>
                <c:pt idx="647">
                  <c:v>3814.7232899999995</c:v>
                </c:pt>
                <c:pt idx="648">
                  <c:v>4570.1792499999992</c:v>
                </c:pt>
                <c:pt idx="649">
                  <c:v>5092.57</c:v>
                </c:pt>
                <c:pt idx="650">
                  <c:v>5571.2037499999988</c:v>
                </c:pt>
                <c:pt idx="651">
                  <c:v>5329.5095000000001</c:v>
                </c:pt>
                <c:pt idx="652">
                  <c:v>5081.5815399999992</c:v>
                </c:pt>
                <c:pt idx="653">
                  <c:v>4904.4414999999999</c:v>
                </c:pt>
                <c:pt idx="654">
                  <c:v>4918.9052499999998</c:v>
                </c:pt>
                <c:pt idx="655">
                  <c:v>4089.2020399999997</c:v>
                </c:pt>
                <c:pt idx="656">
                  <c:v>3535.5390000000002</c:v>
                </c:pt>
                <c:pt idx="657">
                  <c:v>3562.5552899999993</c:v>
                </c:pt>
                <c:pt idx="658">
                  <c:v>3882.7527899999991</c:v>
                </c:pt>
                <c:pt idx="659">
                  <c:v>4324.7117899999994</c:v>
                </c:pt>
                <c:pt idx="660">
                  <c:v>4443.9462899999999</c:v>
                </c:pt>
                <c:pt idx="661">
                  <c:v>4412.924039999999</c:v>
                </c:pt>
                <c:pt idx="662">
                  <c:v>4115.9177499999996</c:v>
                </c:pt>
                <c:pt idx="663">
                  <c:v>3986.6084999999994</c:v>
                </c:pt>
                <c:pt idx="664">
                  <c:v>3683.6012499999993</c:v>
                </c:pt>
                <c:pt idx="665">
                  <c:v>3516.1382899999994</c:v>
                </c:pt>
                <c:pt idx="666">
                  <c:v>3219.9299999999994</c:v>
                </c:pt>
                <c:pt idx="667">
                  <c:v>2930.5725399999997</c:v>
                </c:pt>
                <c:pt idx="668">
                  <c:v>2709.7260399999996</c:v>
                </c:pt>
                <c:pt idx="669">
                  <c:v>2398.9050399999996</c:v>
                </c:pt>
                <c:pt idx="670">
                  <c:v>2674.88004</c:v>
                </c:pt>
                <c:pt idx="671">
                  <c:v>3027.6292899999999</c:v>
                </c:pt>
                <c:pt idx="672">
                  <c:v>3219.2649999999999</c:v>
                </c:pt>
                <c:pt idx="673">
                  <c:v>3229.9714999999997</c:v>
                </c:pt>
                <c:pt idx="674">
                  <c:v>3131.3852499999998</c:v>
                </c:pt>
                <c:pt idx="675">
                  <c:v>2964.0552899999993</c:v>
                </c:pt>
                <c:pt idx="676">
                  <c:v>2767.94679</c:v>
                </c:pt>
                <c:pt idx="677">
                  <c:v>2414.9474999999998</c:v>
                </c:pt>
                <c:pt idx="678">
                  <c:v>1978.9575400000001</c:v>
                </c:pt>
                <c:pt idx="679">
                  <c:v>1382.9672499999999</c:v>
                </c:pt>
                <c:pt idx="680">
                  <c:v>828.80678999999998</c:v>
                </c:pt>
                <c:pt idx="681">
                  <c:v>731.31779000000006</c:v>
                </c:pt>
                <c:pt idx="682">
                  <c:v>958.7969999999998</c:v>
                </c:pt>
                <c:pt idx="683">
                  <c:v>1397.1822899999997</c:v>
                </c:pt>
                <c:pt idx="684">
                  <c:v>1633.7719999999999</c:v>
                </c:pt>
                <c:pt idx="685">
                  <c:v>1715.3182899999997</c:v>
                </c:pt>
                <c:pt idx="686">
                  <c:v>1956.4140399999999</c:v>
                </c:pt>
                <c:pt idx="687">
                  <c:v>1969.4147899999996</c:v>
                </c:pt>
                <c:pt idx="688">
                  <c:v>2080.6187500000001</c:v>
                </c:pt>
                <c:pt idx="689">
                  <c:v>2079.1224999999995</c:v>
                </c:pt>
                <c:pt idx="690">
                  <c:v>1880.0055399999997</c:v>
                </c:pt>
                <c:pt idx="691">
                  <c:v>1622.8327499999998</c:v>
                </c:pt>
                <c:pt idx="692">
                  <c:v>1100.2265400000001</c:v>
                </c:pt>
                <c:pt idx="693">
                  <c:v>832.18099999999993</c:v>
                </c:pt>
                <c:pt idx="694">
                  <c:v>758.73174999999992</c:v>
                </c:pt>
                <c:pt idx="695">
                  <c:v>733.26224999999988</c:v>
                </c:pt>
                <c:pt idx="696">
                  <c:v>635.12553999999989</c:v>
                </c:pt>
                <c:pt idx="697">
                  <c:v>623.47074999999984</c:v>
                </c:pt>
                <c:pt idx="698">
                  <c:v>626.04828999999995</c:v>
                </c:pt>
                <c:pt idx="699">
                  <c:v>696.03953999999987</c:v>
                </c:pt>
                <c:pt idx="700">
                  <c:v>928.22428999999988</c:v>
                </c:pt>
                <c:pt idx="701">
                  <c:v>1163.0517499999999</c:v>
                </c:pt>
                <c:pt idx="702">
                  <c:v>1371.9282499999999</c:v>
                </c:pt>
                <c:pt idx="703">
                  <c:v>1132.4790399999999</c:v>
                </c:pt>
                <c:pt idx="704">
                  <c:v>582.07449999999994</c:v>
                </c:pt>
                <c:pt idx="705">
                  <c:v>303.09103999999996</c:v>
                </c:pt>
                <c:pt idx="706">
                  <c:v>226.61603999999997</c:v>
                </c:pt>
                <c:pt idx="707">
                  <c:v>271.45299999999997</c:v>
                </c:pt>
                <c:pt idx="708">
                  <c:v>324.75274999999999</c:v>
                </c:pt>
                <c:pt idx="709">
                  <c:v>408.72628999999995</c:v>
                </c:pt>
                <c:pt idx="710">
                  <c:v>451.95128999999991</c:v>
                </c:pt>
                <c:pt idx="711">
                  <c:v>669.90503999999987</c:v>
                </c:pt>
                <c:pt idx="712">
                  <c:v>932.09725000000003</c:v>
                </c:pt>
                <c:pt idx="713">
                  <c:v>919.62850000000003</c:v>
                </c:pt>
                <c:pt idx="714">
                  <c:v>1012.4625</c:v>
                </c:pt>
                <c:pt idx="715">
                  <c:v>957.75028999999995</c:v>
                </c:pt>
                <c:pt idx="716">
                  <c:v>1051.99675</c:v>
                </c:pt>
                <c:pt idx="717">
                  <c:v>989.85249999999996</c:v>
                </c:pt>
                <c:pt idx="718">
                  <c:v>866.57878999999991</c:v>
                </c:pt>
                <c:pt idx="719">
                  <c:v>1014.7234999999999</c:v>
                </c:pt>
                <c:pt idx="720">
                  <c:v>973.12774999999988</c:v>
                </c:pt>
              </c:numCache>
            </c:numRef>
          </c:val>
          <c:extLst>
            <c:ext xmlns:c16="http://schemas.microsoft.com/office/drawing/2014/chart" uri="{C3380CC4-5D6E-409C-BE32-E72D297353CC}">
              <c16:uniqueId val="{00000003-65D1-47B7-B5F6-28651CAA35A7}"/>
            </c:ext>
          </c:extLst>
        </c:ser>
        <c:ser>
          <c:idx val="5"/>
          <c:order val="5"/>
          <c:tx>
            <c:strRef>
              <c:f>'Rok 2030'!$FR$1</c:f>
              <c:strCache>
                <c:ptCount val="1"/>
                <c:pt idx="0">
                  <c:v>PV</c:v>
                </c:pt>
              </c:strCache>
            </c:strRef>
          </c:tx>
          <c:spPr>
            <a:solidFill>
              <a:srgbClr val="FFFF66"/>
            </a:solidFill>
            <a:ln>
              <a:noFill/>
            </a:ln>
            <a:effectLst/>
          </c:spPr>
          <c:val>
            <c:numRef>
              <c:f>'Rok 2030'!$FR$2:$FR$722</c:f>
              <c:numCache>
                <c:formatCode>#,##0</c:formatCode>
                <c:ptCount val="721"/>
                <c:pt idx="1">
                  <c:v>0</c:v>
                </c:pt>
                <c:pt idx="2">
                  <c:v>0</c:v>
                </c:pt>
                <c:pt idx="3">
                  <c:v>0</c:v>
                </c:pt>
                <c:pt idx="4">
                  <c:v>0</c:v>
                </c:pt>
                <c:pt idx="5">
                  <c:v>98.60780116959063</c:v>
                </c:pt>
                <c:pt idx="6">
                  <c:v>730.28804824561394</c:v>
                </c:pt>
                <c:pt idx="7">
                  <c:v>2454.1652777777772</c:v>
                </c:pt>
                <c:pt idx="8">
                  <c:v>5865.2298611111109</c:v>
                </c:pt>
                <c:pt idx="9">
                  <c:v>9514.892580409356</c:v>
                </c:pt>
                <c:pt idx="10">
                  <c:v>12278.802448830407</c:v>
                </c:pt>
                <c:pt idx="11">
                  <c:v>14052.769334795319</c:v>
                </c:pt>
                <c:pt idx="12">
                  <c:v>14906.322603801167</c:v>
                </c:pt>
                <c:pt idx="13">
                  <c:v>15112.992799707599</c:v>
                </c:pt>
                <c:pt idx="14">
                  <c:v>15071.745175438595</c:v>
                </c:pt>
                <c:pt idx="15">
                  <c:v>14228.698428362572</c:v>
                </c:pt>
                <c:pt idx="16">
                  <c:v>12789.339562865494</c:v>
                </c:pt>
                <c:pt idx="17">
                  <c:v>10251.038247076021</c:v>
                </c:pt>
                <c:pt idx="18">
                  <c:v>6960.9818874269004</c:v>
                </c:pt>
                <c:pt idx="19">
                  <c:v>3416.1473845029236</c:v>
                </c:pt>
                <c:pt idx="20">
                  <c:v>1190.164875730994</c:v>
                </c:pt>
                <c:pt idx="21">
                  <c:v>339.89500877192972</c:v>
                </c:pt>
                <c:pt idx="22">
                  <c:v>3.8522090643274844</c:v>
                </c:pt>
                <c:pt idx="23">
                  <c:v>0</c:v>
                </c:pt>
                <c:pt idx="24">
                  <c:v>0</c:v>
                </c:pt>
                <c:pt idx="25">
                  <c:v>0</c:v>
                </c:pt>
                <c:pt idx="26">
                  <c:v>0</c:v>
                </c:pt>
                <c:pt idx="27">
                  <c:v>0</c:v>
                </c:pt>
                <c:pt idx="28">
                  <c:v>0</c:v>
                </c:pt>
                <c:pt idx="29">
                  <c:v>66.794716374269001</c:v>
                </c:pt>
                <c:pt idx="30">
                  <c:v>609.41655701754371</c:v>
                </c:pt>
                <c:pt idx="31">
                  <c:v>1976.76481871345</c:v>
                </c:pt>
                <c:pt idx="32">
                  <c:v>4259.2852865497071</c:v>
                </c:pt>
                <c:pt idx="33">
                  <c:v>6630.8860380116948</c:v>
                </c:pt>
                <c:pt idx="34">
                  <c:v>8729.1367324561397</c:v>
                </c:pt>
                <c:pt idx="35">
                  <c:v>10232.008735380117</c:v>
                </c:pt>
                <c:pt idx="36">
                  <c:v>11357.750747076019</c:v>
                </c:pt>
                <c:pt idx="37">
                  <c:v>11309.688377192981</c:v>
                </c:pt>
                <c:pt idx="38">
                  <c:v>11390.338649122805</c:v>
                </c:pt>
                <c:pt idx="39">
                  <c:v>11127.104970760232</c:v>
                </c:pt>
                <c:pt idx="40">
                  <c:v>10857.696454678362</c:v>
                </c:pt>
                <c:pt idx="41">
                  <c:v>9018.2128450292385</c:v>
                </c:pt>
                <c:pt idx="42">
                  <c:v>6499.0084956140345</c:v>
                </c:pt>
                <c:pt idx="43">
                  <c:v>3610.7395467836254</c:v>
                </c:pt>
                <c:pt idx="44">
                  <c:v>1422.3602865497073</c:v>
                </c:pt>
                <c:pt idx="45">
                  <c:v>448.80149853801163</c:v>
                </c:pt>
                <c:pt idx="46">
                  <c:v>8.3862573099415183</c:v>
                </c:pt>
                <c:pt idx="47">
                  <c:v>0</c:v>
                </c:pt>
                <c:pt idx="48">
                  <c:v>0</c:v>
                </c:pt>
                <c:pt idx="49">
                  <c:v>0</c:v>
                </c:pt>
                <c:pt idx="50">
                  <c:v>0</c:v>
                </c:pt>
                <c:pt idx="51">
                  <c:v>0</c:v>
                </c:pt>
                <c:pt idx="52">
                  <c:v>0</c:v>
                </c:pt>
                <c:pt idx="53">
                  <c:v>101.70707017543857</c:v>
                </c:pt>
                <c:pt idx="54">
                  <c:v>752.02850877192975</c:v>
                </c:pt>
                <c:pt idx="55">
                  <c:v>2539.3732982456136</c:v>
                </c:pt>
                <c:pt idx="56">
                  <c:v>6266.4265877192965</c:v>
                </c:pt>
                <c:pt idx="57">
                  <c:v>10394.765935672513</c:v>
                </c:pt>
                <c:pt idx="58">
                  <c:v>13287.683788011695</c:v>
                </c:pt>
                <c:pt idx="59">
                  <c:v>14738.916499999996</c:v>
                </c:pt>
                <c:pt idx="60">
                  <c:v>15714.114254385964</c:v>
                </c:pt>
                <c:pt idx="61">
                  <c:v>16082.015716374268</c:v>
                </c:pt>
                <c:pt idx="62">
                  <c:v>15836.832545321637</c:v>
                </c:pt>
                <c:pt idx="63">
                  <c:v>15311.346016081867</c:v>
                </c:pt>
                <c:pt idx="64">
                  <c:v>13802.138742690056</c:v>
                </c:pt>
                <c:pt idx="65">
                  <c:v>11144.402538011695</c:v>
                </c:pt>
                <c:pt idx="66">
                  <c:v>7686.597331871345</c:v>
                </c:pt>
                <c:pt idx="67">
                  <c:v>3864.6754181286547</c:v>
                </c:pt>
                <c:pt idx="68">
                  <c:v>1424.3201184210525</c:v>
                </c:pt>
                <c:pt idx="69">
                  <c:v>467.57942251461981</c:v>
                </c:pt>
                <c:pt idx="70">
                  <c:v>8.9113099415204662</c:v>
                </c:pt>
                <c:pt idx="71">
                  <c:v>0</c:v>
                </c:pt>
                <c:pt idx="72">
                  <c:v>0</c:v>
                </c:pt>
                <c:pt idx="73">
                  <c:v>0</c:v>
                </c:pt>
                <c:pt idx="74">
                  <c:v>0</c:v>
                </c:pt>
                <c:pt idx="75">
                  <c:v>0</c:v>
                </c:pt>
                <c:pt idx="76">
                  <c:v>0</c:v>
                </c:pt>
                <c:pt idx="77">
                  <c:v>100.93225292397659</c:v>
                </c:pt>
                <c:pt idx="78">
                  <c:v>750.77603947368402</c:v>
                </c:pt>
                <c:pt idx="79">
                  <c:v>2489.7157163742686</c:v>
                </c:pt>
                <c:pt idx="80">
                  <c:v>6066.2721491228058</c:v>
                </c:pt>
                <c:pt idx="81">
                  <c:v>10011.09466374269</c:v>
                </c:pt>
                <c:pt idx="82">
                  <c:v>12888.583625730993</c:v>
                </c:pt>
                <c:pt idx="83">
                  <c:v>14571.145776315787</c:v>
                </c:pt>
                <c:pt idx="84">
                  <c:v>15543.335416666663</c:v>
                </c:pt>
                <c:pt idx="85">
                  <c:v>15694.15131578947</c:v>
                </c:pt>
                <c:pt idx="86">
                  <c:v>15603.840440058477</c:v>
                </c:pt>
                <c:pt idx="87">
                  <c:v>14674.515513157892</c:v>
                </c:pt>
                <c:pt idx="88">
                  <c:v>13099.972002923974</c:v>
                </c:pt>
                <c:pt idx="89">
                  <c:v>10777.571235380115</c:v>
                </c:pt>
                <c:pt idx="90">
                  <c:v>7417.2343932748518</c:v>
                </c:pt>
                <c:pt idx="91">
                  <c:v>3821.3768070175438</c:v>
                </c:pt>
                <c:pt idx="92">
                  <c:v>1457.066630116959</c:v>
                </c:pt>
                <c:pt idx="93">
                  <c:v>451.92446783625724</c:v>
                </c:pt>
                <c:pt idx="94">
                  <c:v>8.045337719298244</c:v>
                </c:pt>
                <c:pt idx="95">
                  <c:v>0</c:v>
                </c:pt>
                <c:pt idx="96">
                  <c:v>0</c:v>
                </c:pt>
                <c:pt idx="97">
                  <c:v>0</c:v>
                </c:pt>
                <c:pt idx="98">
                  <c:v>0</c:v>
                </c:pt>
                <c:pt idx="99">
                  <c:v>0</c:v>
                </c:pt>
                <c:pt idx="100">
                  <c:v>0</c:v>
                </c:pt>
                <c:pt idx="101">
                  <c:v>100.95413011695905</c:v>
                </c:pt>
                <c:pt idx="102">
                  <c:v>785.55166081871334</c:v>
                </c:pt>
                <c:pt idx="103">
                  <c:v>2585.5651681286545</c:v>
                </c:pt>
                <c:pt idx="104">
                  <c:v>5989.1094663742679</c:v>
                </c:pt>
                <c:pt idx="105">
                  <c:v>9879.2626988304073</c:v>
                </c:pt>
                <c:pt idx="106">
                  <c:v>12901.573209064325</c:v>
                </c:pt>
                <c:pt idx="107">
                  <c:v>14621.394042397656</c:v>
                </c:pt>
                <c:pt idx="108">
                  <c:v>15530.734153508767</c:v>
                </c:pt>
                <c:pt idx="109">
                  <c:v>15638.843948830407</c:v>
                </c:pt>
                <c:pt idx="110">
                  <c:v>15108.367596491227</c:v>
                </c:pt>
                <c:pt idx="111">
                  <c:v>13682.931741228069</c:v>
                </c:pt>
                <c:pt idx="112">
                  <c:v>12447.736309941518</c:v>
                </c:pt>
                <c:pt idx="113">
                  <c:v>9977.6189122806991</c:v>
                </c:pt>
                <c:pt idx="114">
                  <c:v>6735.4189122807002</c:v>
                </c:pt>
                <c:pt idx="115">
                  <c:v>3487.315716374268</c:v>
                </c:pt>
                <c:pt idx="116">
                  <c:v>1367.9170687134501</c:v>
                </c:pt>
                <c:pt idx="117">
                  <c:v>405.38985526315781</c:v>
                </c:pt>
                <c:pt idx="118">
                  <c:v>21.831615497076022</c:v>
                </c:pt>
                <c:pt idx="119">
                  <c:v>0</c:v>
                </c:pt>
                <c:pt idx="120">
                  <c:v>0</c:v>
                </c:pt>
                <c:pt idx="121">
                  <c:v>0</c:v>
                </c:pt>
                <c:pt idx="122">
                  <c:v>0</c:v>
                </c:pt>
                <c:pt idx="123">
                  <c:v>0</c:v>
                </c:pt>
                <c:pt idx="124">
                  <c:v>0</c:v>
                </c:pt>
                <c:pt idx="125">
                  <c:v>113.3293289473684</c:v>
                </c:pt>
                <c:pt idx="126">
                  <c:v>796.42097953216364</c:v>
                </c:pt>
                <c:pt idx="127">
                  <c:v>2354.9667923976604</c:v>
                </c:pt>
                <c:pt idx="128">
                  <c:v>5037.6338815789459</c:v>
                </c:pt>
                <c:pt idx="129">
                  <c:v>7807.4013684210522</c:v>
                </c:pt>
                <c:pt idx="130">
                  <c:v>10318.651535087718</c:v>
                </c:pt>
                <c:pt idx="131">
                  <c:v>11691.39981725146</c:v>
                </c:pt>
                <c:pt idx="132">
                  <c:v>12401.451461988301</c:v>
                </c:pt>
                <c:pt idx="133">
                  <c:v>12422.896580409353</c:v>
                </c:pt>
                <c:pt idx="134">
                  <c:v>11926.147567251461</c:v>
                </c:pt>
                <c:pt idx="135">
                  <c:v>11104.613393274853</c:v>
                </c:pt>
                <c:pt idx="136">
                  <c:v>9411.820008771927</c:v>
                </c:pt>
                <c:pt idx="137">
                  <c:v>7430.4518640350871</c:v>
                </c:pt>
                <c:pt idx="138">
                  <c:v>5243.4399283625717</c:v>
                </c:pt>
                <c:pt idx="139">
                  <c:v>3072.4475672514618</c:v>
                </c:pt>
                <c:pt idx="140">
                  <c:v>1310.4675599415202</c:v>
                </c:pt>
                <c:pt idx="141">
                  <c:v>404.38715058479528</c:v>
                </c:pt>
                <c:pt idx="142">
                  <c:v>25.455937134502918</c:v>
                </c:pt>
                <c:pt idx="143">
                  <c:v>0</c:v>
                </c:pt>
                <c:pt idx="144">
                  <c:v>0</c:v>
                </c:pt>
                <c:pt idx="145">
                  <c:v>0</c:v>
                </c:pt>
                <c:pt idx="146">
                  <c:v>0</c:v>
                </c:pt>
                <c:pt idx="147">
                  <c:v>0</c:v>
                </c:pt>
                <c:pt idx="148">
                  <c:v>0</c:v>
                </c:pt>
                <c:pt idx="149">
                  <c:v>99.586805555555543</c:v>
                </c:pt>
                <c:pt idx="150">
                  <c:v>724.97918274853794</c:v>
                </c:pt>
                <c:pt idx="151">
                  <c:v>2248.9754385964907</c:v>
                </c:pt>
                <c:pt idx="152">
                  <c:v>4688.8530862573089</c:v>
                </c:pt>
                <c:pt idx="153">
                  <c:v>7463.2001988304091</c:v>
                </c:pt>
                <c:pt idx="154">
                  <c:v>10188.597092105261</c:v>
                </c:pt>
                <c:pt idx="155">
                  <c:v>11501.068238304091</c:v>
                </c:pt>
                <c:pt idx="156">
                  <c:v>12512.046141812865</c:v>
                </c:pt>
                <c:pt idx="157">
                  <c:v>12298.264035087717</c:v>
                </c:pt>
                <c:pt idx="158">
                  <c:v>11861.950767543858</c:v>
                </c:pt>
                <c:pt idx="159">
                  <c:v>11425.637499999999</c:v>
                </c:pt>
                <c:pt idx="160">
                  <c:v>10082.994058479531</c:v>
                </c:pt>
                <c:pt idx="161">
                  <c:v>7946.7773187134489</c:v>
                </c:pt>
                <c:pt idx="162">
                  <c:v>5751.0126827485374</c:v>
                </c:pt>
                <c:pt idx="163">
                  <c:v>3192.8851608187128</c:v>
                </c:pt>
                <c:pt idx="164">
                  <c:v>1339.4092631578944</c:v>
                </c:pt>
                <c:pt idx="165">
                  <c:v>441.3504912280701</c:v>
                </c:pt>
                <c:pt idx="166">
                  <c:v>26.458641812865491</c:v>
                </c:pt>
                <c:pt idx="167">
                  <c:v>0</c:v>
                </c:pt>
                <c:pt idx="168">
                  <c:v>0</c:v>
                </c:pt>
                <c:pt idx="169">
                  <c:v>0</c:v>
                </c:pt>
                <c:pt idx="170">
                  <c:v>0</c:v>
                </c:pt>
                <c:pt idx="171">
                  <c:v>0</c:v>
                </c:pt>
                <c:pt idx="172">
                  <c:v>0</c:v>
                </c:pt>
                <c:pt idx="173">
                  <c:v>100.49835526315788</c:v>
                </c:pt>
                <c:pt idx="174">
                  <c:v>764.90505994152034</c:v>
                </c:pt>
                <c:pt idx="175">
                  <c:v>2249.5223684210528</c:v>
                </c:pt>
                <c:pt idx="176">
                  <c:v>4889.4851769005836</c:v>
                </c:pt>
                <c:pt idx="177">
                  <c:v>8039.1391812865495</c:v>
                </c:pt>
                <c:pt idx="178">
                  <c:v>10476.692377192981</c:v>
                </c:pt>
                <c:pt idx="179">
                  <c:v>12055.700657894735</c:v>
                </c:pt>
                <c:pt idx="180">
                  <c:v>12769.012004385964</c:v>
                </c:pt>
                <c:pt idx="181">
                  <c:v>12372.737646198828</c:v>
                </c:pt>
                <c:pt idx="182">
                  <c:v>12024.731668128652</c:v>
                </c:pt>
                <c:pt idx="183">
                  <c:v>12028.445321637426</c:v>
                </c:pt>
                <c:pt idx="184">
                  <c:v>10858.26708479532</c:v>
                </c:pt>
                <c:pt idx="185">
                  <c:v>8904.5425964912247</c:v>
                </c:pt>
                <c:pt idx="186">
                  <c:v>6221.2592997076017</c:v>
                </c:pt>
                <c:pt idx="187">
                  <c:v>3327.2020102339179</c:v>
                </c:pt>
                <c:pt idx="188">
                  <c:v>1300.5535453216371</c:v>
                </c:pt>
                <c:pt idx="189">
                  <c:v>472.66222368421046</c:v>
                </c:pt>
                <c:pt idx="190">
                  <c:v>30.606192982456136</c:v>
                </c:pt>
                <c:pt idx="191">
                  <c:v>0</c:v>
                </c:pt>
                <c:pt idx="192">
                  <c:v>0</c:v>
                </c:pt>
                <c:pt idx="193">
                  <c:v>0</c:v>
                </c:pt>
                <c:pt idx="194">
                  <c:v>0</c:v>
                </c:pt>
                <c:pt idx="195">
                  <c:v>0</c:v>
                </c:pt>
                <c:pt idx="196">
                  <c:v>0</c:v>
                </c:pt>
                <c:pt idx="197">
                  <c:v>105.94577631578946</c:v>
                </c:pt>
                <c:pt idx="198">
                  <c:v>727.85056432748524</c:v>
                </c:pt>
                <c:pt idx="199">
                  <c:v>2162.1503289473676</c:v>
                </c:pt>
                <c:pt idx="200">
                  <c:v>4677.7321798245612</c:v>
                </c:pt>
                <c:pt idx="201">
                  <c:v>7497.3377353801161</c:v>
                </c:pt>
                <c:pt idx="202">
                  <c:v>9732.8678157894719</c:v>
                </c:pt>
                <c:pt idx="203">
                  <c:v>11332.158077485377</c:v>
                </c:pt>
                <c:pt idx="204">
                  <c:v>11817.649451754385</c:v>
                </c:pt>
                <c:pt idx="205">
                  <c:v>11601.566593567248</c:v>
                </c:pt>
                <c:pt idx="206">
                  <c:v>11183.371288011693</c:v>
                </c:pt>
                <c:pt idx="207">
                  <c:v>10122.965513157893</c:v>
                </c:pt>
                <c:pt idx="208">
                  <c:v>9058.0238669590635</c:v>
                </c:pt>
                <c:pt idx="209">
                  <c:v>7278.2467631578929</c:v>
                </c:pt>
                <c:pt idx="210">
                  <c:v>4933.7864926900575</c:v>
                </c:pt>
                <c:pt idx="211">
                  <c:v>2892.1193347953213</c:v>
                </c:pt>
                <c:pt idx="212">
                  <c:v>1308.8723479532161</c:v>
                </c:pt>
                <c:pt idx="213">
                  <c:v>413.11432748538004</c:v>
                </c:pt>
                <c:pt idx="214">
                  <c:v>48.448866959064318</c:v>
                </c:pt>
                <c:pt idx="215">
                  <c:v>0</c:v>
                </c:pt>
                <c:pt idx="216">
                  <c:v>0</c:v>
                </c:pt>
                <c:pt idx="217">
                  <c:v>0</c:v>
                </c:pt>
                <c:pt idx="218">
                  <c:v>0</c:v>
                </c:pt>
                <c:pt idx="219">
                  <c:v>0</c:v>
                </c:pt>
                <c:pt idx="220">
                  <c:v>0</c:v>
                </c:pt>
                <c:pt idx="221">
                  <c:v>91.747478070175433</c:v>
                </c:pt>
                <c:pt idx="222">
                  <c:v>658.29932163742683</c:v>
                </c:pt>
                <c:pt idx="223">
                  <c:v>1909.5836052631578</c:v>
                </c:pt>
                <c:pt idx="224">
                  <c:v>4198.9406959064318</c:v>
                </c:pt>
                <c:pt idx="225">
                  <c:v>6915.9057543859635</c:v>
                </c:pt>
                <c:pt idx="226">
                  <c:v>9147.8115131578943</c:v>
                </c:pt>
                <c:pt idx="227">
                  <c:v>10752.983093567251</c:v>
                </c:pt>
                <c:pt idx="228">
                  <c:v>12025.756249999999</c:v>
                </c:pt>
                <c:pt idx="229">
                  <c:v>12877.623152046781</c:v>
                </c:pt>
                <c:pt idx="230">
                  <c:v>12714.045557017542</c:v>
                </c:pt>
                <c:pt idx="231">
                  <c:v>11937.290350877192</c:v>
                </c:pt>
                <c:pt idx="232">
                  <c:v>10881.60275730994</c:v>
                </c:pt>
                <c:pt idx="233">
                  <c:v>9488.3209064327475</c:v>
                </c:pt>
                <c:pt idx="234">
                  <c:v>7086.2051169590632</c:v>
                </c:pt>
                <c:pt idx="235">
                  <c:v>3925.3390511695898</c:v>
                </c:pt>
                <c:pt idx="236">
                  <c:v>1494.9652207602337</c:v>
                </c:pt>
                <c:pt idx="237">
                  <c:v>494.01436403508768</c:v>
                </c:pt>
                <c:pt idx="238">
                  <c:v>34.000804093567247</c:v>
                </c:pt>
                <c:pt idx="239">
                  <c:v>0</c:v>
                </c:pt>
                <c:pt idx="240">
                  <c:v>0</c:v>
                </c:pt>
                <c:pt idx="241">
                  <c:v>0</c:v>
                </c:pt>
                <c:pt idx="242">
                  <c:v>0</c:v>
                </c:pt>
                <c:pt idx="243">
                  <c:v>0</c:v>
                </c:pt>
                <c:pt idx="244">
                  <c:v>0</c:v>
                </c:pt>
                <c:pt idx="245">
                  <c:v>110.18448245614033</c:v>
                </c:pt>
                <c:pt idx="246">
                  <c:v>747.92653508771912</c:v>
                </c:pt>
                <c:pt idx="247">
                  <c:v>2286.6680190058478</c:v>
                </c:pt>
                <c:pt idx="248">
                  <c:v>5133.0731359649108</c:v>
                </c:pt>
                <c:pt idx="249">
                  <c:v>8484.5679459064304</c:v>
                </c:pt>
                <c:pt idx="250">
                  <c:v>11101.444846491228</c:v>
                </c:pt>
                <c:pt idx="251">
                  <c:v>12635.059774853798</c:v>
                </c:pt>
                <c:pt idx="252">
                  <c:v>12928.418347953213</c:v>
                </c:pt>
                <c:pt idx="253">
                  <c:v>13431.593786549704</c:v>
                </c:pt>
                <c:pt idx="254">
                  <c:v>13710.072222222219</c:v>
                </c:pt>
                <c:pt idx="255">
                  <c:v>13153.95944590643</c:v>
                </c:pt>
                <c:pt idx="256">
                  <c:v>12335.272953216372</c:v>
                </c:pt>
                <c:pt idx="257">
                  <c:v>10385.902026315787</c:v>
                </c:pt>
                <c:pt idx="258">
                  <c:v>7383.8953742690037</c:v>
                </c:pt>
                <c:pt idx="259">
                  <c:v>4089.7370409356718</c:v>
                </c:pt>
                <c:pt idx="260">
                  <c:v>1589.6752353801166</c:v>
                </c:pt>
                <c:pt idx="261">
                  <c:v>521.99894005847943</c:v>
                </c:pt>
                <c:pt idx="262">
                  <c:v>31.563320175438591</c:v>
                </c:pt>
                <c:pt idx="263">
                  <c:v>0</c:v>
                </c:pt>
                <c:pt idx="264">
                  <c:v>0</c:v>
                </c:pt>
                <c:pt idx="265">
                  <c:v>0</c:v>
                </c:pt>
                <c:pt idx="266">
                  <c:v>0</c:v>
                </c:pt>
                <c:pt idx="267">
                  <c:v>0</c:v>
                </c:pt>
                <c:pt idx="268">
                  <c:v>0</c:v>
                </c:pt>
                <c:pt idx="269">
                  <c:v>122.2169385964912</c:v>
                </c:pt>
                <c:pt idx="270">
                  <c:v>806.42614912280692</c:v>
                </c:pt>
                <c:pt idx="271">
                  <c:v>2620.6835321637423</c:v>
                </c:pt>
                <c:pt idx="272">
                  <c:v>5987.6965643274843</c:v>
                </c:pt>
                <c:pt idx="273">
                  <c:v>9699.2772090643248</c:v>
                </c:pt>
                <c:pt idx="274">
                  <c:v>12101.438576023389</c:v>
                </c:pt>
                <c:pt idx="275">
                  <c:v>12605.935761695904</c:v>
                </c:pt>
                <c:pt idx="276">
                  <c:v>13492.007654970759</c:v>
                </c:pt>
                <c:pt idx="277">
                  <c:v>13735.345849415204</c:v>
                </c:pt>
                <c:pt idx="278">
                  <c:v>13792.886513157893</c:v>
                </c:pt>
                <c:pt idx="279">
                  <c:v>13444.607070175436</c:v>
                </c:pt>
                <c:pt idx="280">
                  <c:v>11997.704219298244</c:v>
                </c:pt>
                <c:pt idx="281">
                  <c:v>9528.8392909356717</c:v>
                </c:pt>
                <c:pt idx="282">
                  <c:v>6736.8081140350869</c:v>
                </c:pt>
                <c:pt idx="283">
                  <c:v>3791.2045116959057</c:v>
                </c:pt>
                <c:pt idx="284">
                  <c:v>1548.722953216374</c:v>
                </c:pt>
                <c:pt idx="285">
                  <c:v>500.66867690058473</c:v>
                </c:pt>
                <c:pt idx="286">
                  <c:v>43.778086257309937</c:v>
                </c:pt>
                <c:pt idx="287">
                  <c:v>0</c:v>
                </c:pt>
                <c:pt idx="288">
                  <c:v>0</c:v>
                </c:pt>
                <c:pt idx="289">
                  <c:v>0</c:v>
                </c:pt>
                <c:pt idx="290">
                  <c:v>0</c:v>
                </c:pt>
                <c:pt idx="291">
                  <c:v>0</c:v>
                </c:pt>
                <c:pt idx="292">
                  <c:v>0</c:v>
                </c:pt>
                <c:pt idx="293">
                  <c:v>72.081704678362556</c:v>
                </c:pt>
                <c:pt idx="294">
                  <c:v>532.45988450292384</c:v>
                </c:pt>
                <c:pt idx="295">
                  <c:v>1632.9738464912277</c:v>
                </c:pt>
                <c:pt idx="296">
                  <c:v>3379.0691885964907</c:v>
                </c:pt>
                <c:pt idx="297">
                  <c:v>5428.0050438596481</c:v>
                </c:pt>
                <c:pt idx="298">
                  <c:v>7374.9840643274847</c:v>
                </c:pt>
                <c:pt idx="299">
                  <c:v>8268.8497076023395</c:v>
                </c:pt>
                <c:pt idx="300">
                  <c:v>8894.19650730994</c:v>
                </c:pt>
                <c:pt idx="301">
                  <c:v>8997.2016242690042</c:v>
                </c:pt>
                <c:pt idx="302">
                  <c:v>8601.7020833333318</c:v>
                </c:pt>
                <c:pt idx="303">
                  <c:v>7987.8645102339178</c:v>
                </c:pt>
                <c:pt idx="304">
                  <c:v>7236.2243216374254</c:v>
                </c:pt>
                <c:pt idx="305">
                  <c:v>5679.2974210526309</c:v>
                </c:pt>
                <c:pt idx="306">
                  <c:v>4180.7315789473669</c:v>
                </c:pt>
                <c:pt idx="307">
                  <c:v>2612.8205043859643</c:v>
                </c:pt>
                <c:pt idx="308">
                  <c:v>1223.7336052631579</c:v>
                </c:pt>
                <c:pt idx="309">
                  <c:v>381.43797514619877</c:v>
                </c:pt>
                <c:pt idx="310">
                  <c:v>26.480519005847949</c:v>
                </c:pt>
                <c:pt idx="311">
                  <c:v>0</c:v>
                </c:pt>
                <c:pt idx="312">
                  <c:v>0</c:v>
                </c:pt>
                <c:pt idx="313">
                  <c:v>0</c:v>
                </c:pt>
                <c:pt idx="314">
                  <c:v>0</c:v>
                </c:pt>
                <c:pt idx="315">
                  <c:v>0</c:v>
                </c:pt>
                <c:pt idx="316">
                  <c:v>0</c:v>
                </c:pt>
                <c:pt idx="317">
                  <c:v>75.157273391812865</c:v>
                </c:pt>
                <c:pt idx="318">
                  <c:v>545.38019005847934</c:v>
                </c:pt>
                <c:pt idx="319">
                  <c:v>1526.5048406432745</c:v>
                </c:pt>
                <c:pt idx="320">
                  <c:v>3078.7135599415196</c:v>
                </c:pt>
                <c:pt idx="321">
                  <c:v>4846.1865657894732</c:v>
                </c:pt>
                <c:pt idx="322">
                  <c:v>6864.129730994151</c:v>
                </c:pt>
                <c:pt idx="323">
                  <c:v>8345.6714707602332</c:v>
                </c:pt>
                <c:pt idx="324">
                  <c:v>8817.4203216374262</c:v>
                </c:pt>
                <c:pt idx="325">
                  <c:v>9128.9424342105249</c:v>
                </c:pt>
                <c:pt idx="326">
                  <c:v>8481.9700292397647</c:v>
                </c:pt>
                <c:pt idx="327">
                  <c:v>8211.5588084795309</c:v>
                </c:pt>
                <c:pt idx="328">
                  <c:v>7257.1899649122797</c:v>
                </c:pt>
                <c:pt idx="329">
                  <c:v>5912.8127558479528</c:v>
                </c:pt>
                <c:pt idx="330">
                  <c:v>4038.2344824561396</c:v>
                </c:pt>
                <c:pt idx="331">
                  <c:v>2525.8586622807011</c:v>
                </c:pt>
                <c:pt idx="332">
                  <c:v>1149.9199561403507</c:v>
                </c:pt>
                <c:pt idx="333">
                  <c:v>334.38013304093568</c:v>
                </c:pt>
                <c:pt idx="334">
                  <c:v>36.759153508771924</c:v>
                </c:pt>
                <c:pt idx="335">
                  <c:v>0</c:v>
                </c:pt>
                <c:pt idx="336">
                  <c:v>0</c:v>
                </c:pt>
                <c:pt idx="337">
                  <c:v>0</c:v>
                </c:pt>
                <c:pt idx="338">
                  <c:v>0</c:v>
                </c:pt>
                <c:pt idx="339">
                  <c:v>0</c:v>
                </c:pt>
                <c:pt idx="340">
                  <c:v>0</c:v>
                </c:pt>
                <c:pt idx="341">
                  <c:v>81.880864035087697</c:v>
                </c:pt>
                <c:pt idx="342">
                  <c:v>502.69778654970747</c:v>
                </c:pt>
                <c:pt idx="343">
                  <c:v>1608.498736842105</c:v>
                </c:pt>
                <c:pt idx="344">
                  <c:v>3319.6142704678359</c:v>
                </c:pt>
                <c:pt idx="345">
                  <c:v>5300.5703947368411</c:v>
                </c:pt>
                <c:pt idx="346">
                  <c:v>7126.3133040935663</c:v>
                </c:pt>
                <c:pt idx="347">
                  <c:v>8508.4961257309933</c:v>
                </c:pt>
                <c:pt idx="348">
                  <c:v>10036.36829093567</c:v>
                </c:pt>
                <c:pt idx="349">
                  <c:v>10039.990789473683</c:v>
                </c:pt>
                <c:pt idx="350">
                  <c:v>10385.513706140349</c:v>
                </c:pt>
                <c:pt idx="351">
                  <c:v>9834.4144532163737</c:v>
                </c:pt>
                <c:pt idx="352">
                  <c:v>9667.4404239766081</c:v>
                </c:pt>
                <c:pt idx="353">
                  <c:v>8530.3277412280695</c:v>
                </c:pt>
                <c:pt idx="354">
                  <c:v>6291.6072368421046</c:v>
                </c:pt>
                <c:pt idx="355">
                  <c:v>3471.8430716374264</c:v>
                </c:pt>
                <c:pt idx="356">
                  <c:v>1441.1837880116957</c:v>
                </c:pt>
                <c:pt idx="357">
                  <c:v>431.96152923976598</c:v>
                </c:pt>
                <c:pt idx="358">
                  <c:v>33.295264619883035</c:v>
                </c:pt>
                <c:pt idx="359">
                  <c:v>0</c:v>
                </c:pt>
                <c:pt idx="360">
                  <c:v>0</c:v>
                </c:pt>
                <c:pt idx="361">
                  <c:v>0</c:v>
                </c:pt>
                <c:pt idx="362">
                  <c:v>0</c:v>
                </c:pt>
                <c:pt idx="363">
                  <c:v>0</c:v>
                </c:pt>
                <c:pt idx="364">
                  <c:v>0</c:v>
                </c:pt>
                <c:pt idx="365">
                  <c:v>98.265058479532144</c:v>
                </c:pt>
                <c:pt idx="366">
                  <c:v>802.96226023391796</c:v>
                </c:pt>
                <c:pt idx="367">
                  <c:v>2317.4783991228064</c:v>
                </c:pt>
                <c:pt idx="368">
                  <c:v>4855.8034152046775</c:v>
                </c:pt>
                <c:pt idx="369">
                  <c:v>7947.9386330409334</c:v>
                </c:pt>
                <c:pt idx="370">
                  <c:v>10417.05332602339</c:v>
                </c:pt>
                <c:pt idx="371">
                  <c:v>11538.851973684208</c:v>
                </c:pt>
                <c:pt idx="372">
                  <c:v>11228.150255847951</c:v>
                </c:pt>
                <c:pt idx="373">
                  <c:v>10877.887280701752</c:v>
                </c:pt>
                <c:pt idx="374">
                  <c:v>10045.164745614034</c:v>
                </c:pt>
                <c:pt idx="375">
                  <c:v>9148.8379181286527</c:v>
                </c:pt>
                <c:pt idx="376">
                  <c:v>8186.8339342105255</c:v>
                </c:pt>
                <c:pt idx="377">
                  <c:v>6826.4371505847939</c:v>
                </c:pt>
                <c:pt idx="378">
                  <c:v>4852.5218362573096</c:v>
                </c:pt>
                <c:pt idx="379">
                  <c:v>3192.7484283625727</c:v>
                </c:pt>
                <c:pt idx="380">
                  <c:v>1428.6262792397658</c:v>
                </c:pt>
                <c:pt idx="381">
                  <c:v>493.39997953216363</c:v>
                </c:pt>
                <c:pt idx="382">
                  <c:v>38.923172514619878</c:v>
                </c:pt>
                <c:pt idx="383">
                  <c:v>0</c:v>
                </c:pt>
                <c:pt idx="384">
                  <c:v>0</c:v>
                </c:pt>
                <c:pt idx="385">
                  <c:v>0</c:v>
                </c:pt>
                <c:pt idx="386">
                  <c:v>0</c:v>
                </c:pt>
                <c:pt idx="387">
                  <c:v>0</c:v>
                </c:pt>
                <c:pt idx="388">
                  <c:v>0</c:v>
                </c:pt>
                <c:pt idx="389">
                  <c:v>65.403691520467817</c:v>
                </c:pt>
                <c:pt idx="390">
                  <c:v>467.55754532163735</c:v>
                </c:pt>
                <c:pt idx="391">
                  <c:v>1597.1499429824557</c:v>
                </c:pt>
                <c:pt idx="392">
                  <c:v>3525.8523918128649</c:v>
                </c:pt>
                <c:pt idx="393">
                  <c:v>5785.9487368421042</c:v>
                </c:pt>
                <c:pt idx="394">
                  <c:v>8217.963356725144</c:v>
                </c:pt>
                <c:pt idx="395">
                  <c:v>9673.3891973684185</c:v>
                </c:pt>
                <c:pt idx="396">
                  <c:v>10099.606140350876</c:v>
                </c:pt>
                <c:pt idx="397">
                  <c:v>10163.277887426901</c:v>
                </c:pt>
                <c:pt idx="398">
                  <c:v>9323.6494517543852</c:v>
                </c:pt>
                <c:pt idx="399">
                  <c:v>8949.2085321637405</c:v>
                </c:pt>
                <c:pt idx="400">
                  <c:v>8054.2709064327464</c:v>
                </c:pt>
                <c:pt idx="401">
                  <c:v>7054.8259298245603</c:v>
                </c:pt>
                <c:pt idx="402">
                  <c:v>5292.5487573099408</c:v>
                </c:pt>
                <c:pt idx="403">
                  <c:v>3466.8751257309937</c:v>
                </c:pt>
                <c:pt idx="404">
                  <c:v>1522.3791666666664</c:v>
                </c:pt>
                <c:pt idx="405">
                  <c:v>532.66407163742679</c:v>
                </c:pt>
                <c:pt idx="406">
                  <c:v>38.810140350877184</c:v>
                </c:pt>
                <c:pt idx="407">
                  <c:v>0</c:v>
                </c:pt>
                <c:pt idx="408">
                  <c:v>0</c:v>
                </c:pt>
                <c:pt idx="409">
                  <c:v>0</c:v>
                </c:pt>
                <c:pt idx="410">
                  <c:v>0</c:v>
                </c:pt>
                <c:pt idx="411">
                  <c:v>0</c:v>
                </c:pt>
                <c:pt idx="412">
                  <c:v>0</c:v>
                </c:pt>
                <c:pt idx="413">
                  <c:v>94.141207602339165</c:v>
                </c:pt>
                <c:pt idx="414">
                  <c:v>680.56301169590643</c:v>
                </c:pt>
                <c:pt idx="415">
                  <c:v>1908.8306652046783</c:v>
                </c:pt>
                <c:pt idx="416">
                  <c:v>4094.3403669590639</c:v>
                </c:pt>
                <c:pt idx="417">
                  <c:v>6670.2886856725136</c:v>
                </c:pt>
                <c:pt idx="418">
                  <c:v>8821.4767178362563</c:v>
                </c:pt>
                <c:pt idx="419">
                  <c:v>10310.219700292397</c:v>
                </c:pt>
                <c:pt idx="420">
                  <c:v>10873.648574561403</c:v>
                </c:pt>
                <c:pt idx="421">
                  <c:v>10998.485307017543</c:v>
                </c:pt>
                <c:pt idx="422">
                  <c:v>10593.051697368419</c:v>
                </c:pt>
                <c:pt idx="423">
                  <c:v>9959.0688757309908</c:v>
                </c:pt>
                <c:pt idx="424">
                  <c:v>8216.6179093567243</c:v>
                </c:pt>
                <c:pt idx="425">
                  <c:v>7015.7879020467826</c:v>
                </c:pt>
                <c:pt idx="426">
                  <c:v>5497.7385964912273</c:v>
                </c:pt>
                <c:pt idx="427">
                  <c:v>3661.0570906432745</c:v>
                </c:pt>
                <c:pt idx="428">
                  <c:v>1754.8024649122804</c:v>
                </c:pt>
                <c:pt idx="429">
                  <c:v>518.05739912280694</c:v>
                </c:pt>
                <c:pt idx="430">
                  <c:v>34.389124269005848</c:v>
                </c:pt>
                <c:pt idx="431">
                  <c:v>0</c:v>
                </c:pt>
                <c:pt idx="432">
                  <c:v>0</c:v>
                </c:pt>
                <c:pt idx="433">
                  <c:v>0</c:v>
                </c:pt>
                <c:pt idx="434">
                  <c:v>0</c:v>
                </c:pt>
                <c:pt idx="435">
                  <c:v>0</c:v>
                </c:pt>
                <c:pt idx="436">
                  <c:v>0</c:v>
                </c:pt>
                <c:pt idx="437">
                  <c:v>109.56827485380116</c:v>
                </c:pt>
                <c:pt idx="438">
                  <c:v>829.2367690058478</c:v>
                </c:pt>
                <c:pt idx="439">
                  <c:v>2547.1433479532161</c:v>
                </c:pt>
                <c:pt idx="440">
                  <c:v>5545.2084590643262</c:v>
                </c:pt>
                <c:pt idx="441">
                  <c:v>9000.960855263158</c:v>
                </c:pt>
                <c:pt idx="442">
                  <c:v>11622.236894736841</c:v>
                </c:pt>
                <c:pt idx="443">
                  <c:v>13100.542633040934</c:v>
                </c:pt>
                <c:pt idx="444">
                  <c:v>13481.273245614033</c:v>
                </c:pt>
                <c:pt idx="445">
                  <c:v>13891.950089181284</c:v>
                </c:pt>
                <c:pt idx="446">
                  <c:v>13413.386492690057</c:v>
                </c:pt>
                <c:pt idx="447">
                  <c:v>12223.380226608186</c:v>
                </c:pt>
                <c:pt idx="448">
                  <c:v>10993.881980994151</c:v>
                </c:pt>
                <c:pt idx="449">
                  <c:v>8954.6322529239751</c:v>
                </c:pt>
                <c:pt idx="450">
                  <c:v>6399.6951549707592</c:v>
                </c:pt>
                <c:pt idx="451">
                  <c:v>3609.9428523391807</c:v>
                </c:pt>
                <c:pt idx="452">
                  <c:v>1778.3204473684207</c:v>
                </c:pt>
                <c:pt idx="453">
                  <c:v>491.09740497076018</c:v>
                </c:pt>
                <c:pt idx="454">
                  <c:v>37.442815789473677</c:v>
                </c:pt>
                <c:pt idx="455">
                  <c:v>0</c:v>
                </c:pt>
                <c:pt idx="456">
                  <c:v>0</c:v>
                </c:pt>
                <c:pt idx="457">
                  <c:v>0</c:v>
                </c:pt>
                <c:pt idx="458">
                  <c:v>0</c:v>
                </c:pt>
                <c:pt idx="459">
                  <c:v>0</c:v>
                </c:pt>
                <c:pt idx="460">
                  <c:v>0</c:v>
                </c:pt>
                <c:pt idx="461">
                  <c:v>112.48523391812864</c:v>
                </c:pt>
                <c:pt idx="462">
                  <c:v>809.47984064327466</c:v>
                </c:pt>
                <c:pt idx="463">
                  <c:v>2367.3638684210523</c:v>
                </c:pt>
                <c:pt idx="464">
                  <c:v>5097.20365497076</c:v>
                </c:pt>
                <c:pt idx="465">
                  <c:v>8347.1974049707587</c:v>
                </c:pt>
                <c:pt idx="466">
                  <c:v>11272.770614035086</c:v>
                </c:pt>
                <c:pt idx="467">
                  <c:v>12935.16381578947</c:v>
                </c:pt>
                <c:pt idx="468">
                  <c:v>14204.019131578945</c:v>
                </c:pt>
                <c:pt idx="469">
                  <c:v>14012.137918128652</c:v>
                </c:pt>
                <c:pt idx="470">
                  <c:v>13383.305352339179</c:v>
                </c:pt>
                <c:pt idx="471">
                  <c:v>12239.696966374268</c:v>
                </c:pt>
                <c:pt idx="472">
                  <c:v>10866.42545467836</c:v>
                </c:pt>
                <c:pt idx="473">
                  <c:v>8455.6718201754375</c:v>
                </c:pt>
                <c:pt idx="474">
                  <c:v>6151.2522821637422</c:v>
                </c:pt>
                <c:pt idx="475">
                  <c:v>3585.7867850877187</c:v>
                </c:pt>
                <c:pt idx="476">
                  <c:v>1725.9063391812863</c:v>
                </c:pt>
                <c:pt idx="477">
                  <c:v>619.1482616959064</c:v>
                </c:pt>
                <c:pt idx="478">
                  <c:v>49.542726608187124</c:v>
                </c:pt>
                <c:pt idx="479">
                  <c:v>0</c:v>
                </c:pt>
                <c:pt idx="480">
                  <c:v>0</c:v>
                </c:pt>
                <c:pt idx="481">
                  <c:v>0</c:v>
                </c:pt>
                <c:pt idx="482">
                  <c:v>0</c:v>
                </c:pt>
                <c:pt idx="483">
                  <c:v>0</c:v>
                </c:pt>
                <c:pt idx="484">
                  <c:v>0</c:v>
                </c:pt>
                <c:pt idx="485">
                  <c:v>105.30769152046781</c:v>
                </c:pt>
                <c:pt idx="486">
                  <c:v>749.6584795321636</c:v>
                </c:pt>
                <c:pt idx="487">
                  <c:v>2105.2240497076023</c:v>
                </c:pt>
                <c:pt idx="488">
                  <c:v>4036.114217836257</c:v>
                </c:pt>
                <c:pt idx="489">
                  <c:v>6504.6601038011686</c:v>
                </c:pt>
                <c:pt idx="490">
                  <c:v>8443.1617119883031</c:v>
                </c:pt>
                <c:pt idx="491">
                  <c:v>9815.1807543859632</c:v>
                </c:pt>
                <c:pt idx="492">
                  <c:v>10698.016646198826</c:v>
                </c:pt>
                <c:pt idx="493">
                  <c:v>10491.663669590642</c:v>
                </c:pt>
                <c:pt idx="494">
                  <c:v>10861.457508771928</c:v>
                </c:pt>
                <c:pt idx="495">
                  <c:v>10251.266134502923</c:v>
                </c:pt>
                <c:pt idx="496">
                  <c:v>8874.1879912280674</c:v>
                </c:pt>
                <c:pt idx="497">
                  <c:v>6859.5264049707594</c:v>
                </c:pt>
                <c:pt idx="498">
                  <c:v>4837.0710687134497</c:v>
                </c:pt>
                <c:pt idx="499">
                  <c:v>2778.1537441520463</c:v>
                </c:pt>
                <c:pt idx="500">
                  <c:v>1457.1122076023389</c:v>
                </c:pt>
                <c:pt idx="501">
                  <c:v>577.33000730994149</c:v>
                </c:pt>
                <c:pt idx="502">
                  <c:v>47.287552631578933</c:v>
                </c:pt>
                <c:pt idx="503">
                  <c:v>0</c:v>
                </c:pt>
                <c:pt idx="504">
                  <c:v>0</c:v>
                </c:pt>
                <c:pt idx="505">
                  <c:v>0</c:v>
                </c:pt>
                <c:pt idx="506">
                  <c:v>0</c:v>
                </c:pt>
                <c:pt idx="507">
                  <c:v>0</c:v>
                </c:pt>
                <c:pt idx="508">
                  <c:v>0</c:v>
                </c:pt>
                <c:pt idx="509">
                  <c:v>105.94577631578946</c:v>
                </c:pt>
                <c:pt idx="510">
                  <c:v>783.84159356725127</c:v>
                </c:pt>
                <c:pt idx="511">
                  <c:v>2227.7144532163743</c:v>
                </c:pt>
                <c:pt idx="512">
                  <c:v>4788.4854692982453</c:v>
                </c:pt>
                <c:pt idx="513">
                  <c:v>8032.1439488304077</c:v>
                </c:pt>
                <c:pt idx="514">
                  <c:v>10870.481850877191</c:v>
                </c:pt>
                <c:pt idx="515">
                  <c:v>12957.748371345027</c:v>
                </c:pt>
                <c:pt idx="516">
                  <c:v>13701.275767543857</c:v>
                </c:pt>
                <c:pt idx="517">
                  <c:v>14561.505226608184</c:v>
                </c:pt>
                <c:pt idx="518">
                  <c:v>14183.941337719296</c:v>
                </c:pt>
                <c:pt idx="519">
                  <c:v>13910.864745614033</c:v>
                </c:pt>
                <c:pt idx="520">
                  <c:v>12991.998940058478</c:v>
                </c:pt>
                <c:pt idx="521">
                  <c:v>10721.966703216372</c:v>
                </c:pt>
                <c:pt idx="522">
                  <c:v>7622.9037076023369</c:v>
                </c:pt>
                <c:pt idx="523">
                  <c:v>4170.7956871345023</c:v>
                </c:pt>
                <c:pt idx="524">
                  <c:v>1586.7801535087717</c:v>
                </c:pt>
                <c:pt idx="525">
                  <c:v>478.47244152046773</c:v>
                </c:pt>
                <c:pt idx="526">
                  <c:v>32.451169590643275</c:v>
                </c:pt>
                <c:pt idx="527">
                  <c:v>0</c:v>
                </c:pt>
                <c:pt idx="528">
                  <c:v>0</c:v>
                </c:pt>
                <c:pt idx="529">
                  <c:v>0</c:v>
                </c:pt>
                <c:pt idx="530">
                  <c:v>0</c:v>
                </c:pt>
                <c:pt idx="531">
                  <c:v>0</c:v>
                </c:pt>
                <c:pt idx="532">
                  <c:v>0</c:v>
                </c:pt>
                <c:pt idx="533">
                  <c:v>124.60884502923975</c:v>
                </c:pt>
                <c:pt idx="534">
                  <c:v>735.16483918128642</c:v>
                </c:pt>
                <c:pt idx="535">
                  <c:v>1798.1010760233914</c:v>
                </c:pt>
                <c:pt idx="536">
                  <c:v>3408.0345921052626</c:v>
                </c:pt>
                <c:pt idx="537">
                  <c:v>5262.4913172514616</c:v>
                </c:pt>
                <c:pt idx="538">
                  <c:v>6257.4022456140337</c:v>
                </c:pt>
                <c:pt idx="539">
                  <c:v>6282.3550073099404</c:v>
                </c:pt>
                <c:pt idx="540">
                  <c:v>6147.5149283625724</c:v>
                </c:pt>
                <c:pt idx="541">
                  <c:v>5939.453707602338</c:v>
                </c:pt>
                <c:pt idx="542">
                  <c:v>6927.1633932748528</c:v>
                </c:pt>
                <c:pt idx="543">
                  <c:v>7137.6165204678355</c:v>
                </c:pt>
                <c:pt idx="544">
                  <c:v>6104.0103070175428</c:v>
                </c:pt>
                <c:pt idx="545">
                  <c:v>4846.1628654970746</c:v>
                </c:pt>
                <c:pt idx="546">
                  <c:v>3381.9861476608185</c:v>
                </c:pt>
                <c:pt idx="547">
                  <c:v>1996.2264049707596</c:v>
                </c:pt>
                <c:pt idx="548">
                  <c:v>1031.0538742690055</c:v>
                </c:pt>
                <c:pt idx="549">
                  <c:v>431.14113450292388</c:v>
                </c:pt>
                <c:pt idx="550">
                  <c:v>61.826770467836248</c:v>
                </c:pt>
                <c:pt idx="551">
                  <c:v>0</c:v>
                </c:pt>
                <c:pt idx="552">
                  <c:v>0</c:v>
                </c:pt>
                <c:pt idx="553">
                  <c:v>0</c:v>
                </c:pt>
                <c:pt idx="554">
                  <c:v>0</c:v>
                </c:pt>
                <c:pt idx="555">
                  <c:v>0</c:v>
                </c:pt>
                <c:pt idx="556">
                  <c:v>0</c:v>
                </c:pt>
                <c:pt idx="557">
                  <c:v>88.329166666666666</c:v>
                </c:pt>
                <c:pt idx="558">
                  <c:v>566.93834064327484</c:v>
                </c:pt>
                <c:pt idx="559">
                  <c:v>1650.1565584795321</c:v>
                </c:pt>
                <c:pt idx="560">
                  <c:v>3503.0180716374266</c:v>
                </c:pt>
                <c:pt idx="561">
                  <c:v>5840.0492119883029</c:v>
                </c:pt>
                <c:pt idx="562">
                  <c:v>7744.7542032163738</c:v>
                </c:pt>
                <c:pt idx="563">
                  <c:v>8932.4123172514592</c:v>
                </c:pt>
                <c:pt idx="564">
                  <c:v>9918.5960687134484</c:v>
                </c:pt>
                <c:pt idx="565">
                  <c:v>10329.249211988303</c:v>
                </c:pt>
                <c:pt idx="566">
                  <c:v>10317.171178362571</c:v>
                </c:pt>
                <c:pt idx="567">
                  <c:v>9949.4976038011682</c:v>
                </c:pt>
                <c:pt idx="568">
                  <c:v>8942.9644166666658</c:v>
                </c:pt>
                <c:pt idx="569">
                  <c:v>7933.3538377192972</c:v>
                </c:pt>
                <c:pt idx="570">
                  <c:v>5975.0497236842093</c:v>
                </c:pt>
                <c:pt idx="571">
                  <c:v>3635.5336988304089</c:v>
                </c:pt>
                <c:pt idx="572">
                  <c:v>1384.8044385964909</c:v>
                </c:pt>
                <c:pt idx="573">
                  <c:v>489.61704824561394</c:v>
                </c:pt>
                <c:pt idx="574">
                  <c:v>34.161236842105254</c:v>
                </c:pt>
                <c:pt idx="575">
                  <c:v>0</c:v>
                </c:pt>
                <c:pt idx="576">
                  <c:v>0</c:v>
                </c:pt>
                <c:pt idx="577">
                  <c:v>0</c:v>
                </c:pt>
                <c:pt idx="578">
                  <c:v>0</c:v>
                </c:pt>
                <c:pt idx="579">
                  <c:v>0</c:v>
                </c:pt>
                <c:pt idx="580">
                  <c:v>0</c:v>
                </c:pt>
                <c:pt idx="581">
                  <c:v>112.82797660818713</c:v>
                </c:pt>
                <c:pt idx="582">
                  <c:v>770.32878070175423</c:v>
                </c:pt>
                <c:pt idx="583">
                  <c:v>2368.8898026315787</c:v>
                </c:pt>
                <c:pt idx="584">
                  <c:v>5405.3767339181277</c:v>
                </c:pt>
                <c:pt idx="585">
                  <c:v>9171.4662280701741</c:v>
                </c:pt>
                <c:pt idx="586">
                  <c:v>12146.263121345028</c:v>
                </c:pt>
                <c:pt idx="587">
                  <c:v>13813.647969298243</c:v>
                </c:pt>
                <c:pt idx="588">
                  <c:v>13983.354824561402</c:v>
                </c:pt>
                <c:pt idx="589">
                  <c:v>13631.657070175437</c:v>
                </c:pt>
                <c:pt idx="590">
                  <c:v>13630.174890350874</c:v>
                </c:pt>
                <c:pt idx="591">
                  <c:v>12624.051900584793</c:v>
                </c:pt>
                <c:pt idx="592">
                  <c:v>11841.646909356723</c:v>
                </c:pt>
                <c:pt idx="593">
                  <c:v>9869.5309941520445</c:v>
                </c:pt>
                <c:pt idx="594">
                  <c:v>7303.8831871345019</c:v>
                </c:pt>
                <c:pt idx="595">
                  <c:v>4153.5218201754378</c:v>
                </c:pt>
                <c:pt idx="596">
                  <c:v>1742.4728435672509</c:v>
                </c:pt>
                <c:pt idx="597">
                  <c:v>641.59426169590631</c:v>
                </c:pt>
                <c:pt idx="598">
                  <c:v>42.797258771929819</c:v>
                </c:pt>
                <c:pt idx="599">
                  <c:v>0</c:v>
                </c:pt>
                <c:pt idx="600">
                  <c:v>0</c:v>
                </c:pt>
                <c:pt idx="601">
                  <c:v>0</c:v>
                </c:pt>
                <c:pt idx="602">
                  <c:v>0</c:v>
                </c:pt>
                <c:pt idx="603">
                  <c:v>0</c:v>
                </c:pt>
                <c:pt idx="604">
                  <c:v>0</c:v>
                </c:pt>
                <c:pt idx="605">
                  <c:v>108.20095029239764</c:v>
                </c:pt>
                <c:pt idx="606">
                  <c:v>755.24263304093552</c:v>
                </c:pt>
                <c:pt idx="607">
                  <c:v>2420.1881739766077</c:v>
                </c:pt>
                <c:pt idx="608">
                  <c:v>5888.6566885964903</c:v>
                </c:pt>
                <c:pt idx="609">
                  <c:v>9696.1779400584783</c:v>
                </c:pt>
                <c:pt idx="610">
                  <c:v>12920.533442982452</c:v>
                </c:pt>
                <c:pt idx="611">
                  <c:v>14430.493656432745</c:v>
                </c:pt>
                <c:pt idx="612">
                  <c:v>14679.91553362573</c:v>
                </c:pt>
                <c:pt idx="613">
                  <c:v>14690.216045321635</c:v>
                </c:pt>
                <c:pt idx="614">
                  <c:v>14465.063267543856</c:v>
                </c:pt>
                <c:pt idx="615">
                  <c:v>13790.972258771926</c:v>
                </c:pt>
                <c:pt idx="616">
                  <c:v>12509.995154970758</c:v>
                </c:pt>
                <c:pt idx="617">
                  <c:v>10557.34082602339</c:v>
                </c:pt>
                <c:pt idx="618">
                  <c:v>7268.2871710526306</c:v>
                </c:pt>
                <c:pt idx="619">
                  <c:v>3666.3677792397657</c:v>
                </c:pt>
                <c:pt idx="620">
                  <c:v>1391.7540935672512</c:v>
                </c:pt>
                <c:pt idx="621">
                  <c:v>432.80380116959054</c:v>
                </c:pt>
                <c:pt idx="622">
                  <c:v>44.255738304093562</c:v>
                </c:pt>
                <c:pt idx="623">
                  <c:v>0</c:v>
                </c:pt>
                <c:pt idx="624">
                  <c:v>0</c:v>
                </c:pt>
                <c:pt idx="625">
                  <c:v>0</c:v>
                </c:pt>
                <c:pt idx="626">
                  <c:v>0</c:v>
                </c:pt>
                <c:pt idx="627">
                  <c:v>0</c:v>
                </c:pt>
                <c:pt idx="628">
                  <c:v>0</c:v>
                </c:pt>
                <c:pt idx="629">
                  <c:v>65.792011695906425</c:v>
                </c:pt>
                <c:pt idx="630">
                  <c:v>450.85248538011695</c:v>
                </c:pt>
                <c:pt idx="631">
                  <c:v>1362.5389254385964</c:v>
                </c:pt>
                <c:pt idx="632">
                  <c:v>2990.247660818713</c:v>
                </c:pt>
                <c:pt idx="633">
                  <c:v>4599.065440058479</c:v>
                </c:pt>
                <c:pt idx="634">
                  <c:v>6502.1752192982449</c:v>
                </c:pt>
                <c:pt idx="635">
                  <c:v>8465.6532894736829</c:v>
                </c:pt>
                <c:pt idx="636">
                  <c:v>9981.5841535087711</c:v>
                </c:pt>
                <c:pt idx="637">
                  <c:v>10414.820029239763</c:v>
                </c:pt>
                <c:pt idx="638">
                  <c:v>10081.830921052631</c:v>
                </c:pt>
                <c:pt idx="639">
                  <c:v>10092.838795321635</c:v>
                </c:pt>
                <c:pt idx="640">
                  <c:v>9446.0031228070147</c:v>
                </c:pt>
                <c:pt idx="641">
                  <c:v>8138.1571798245586</c:v>
                </c:pt>
                <c:pt idx="642">
                  <c:v>6031.5421052631564</c:v>
                </c:pt>
                <c:pt idx="643">
                  <c:v>3781.4728070175433</c:v>
                </c:pt>
                <c:pt idx="644">
                  <c:v>1748.1025745614031</c:v>
                </c:pt>
                <c:pt idx="645">
                  <c:v>648.93223684210511</c:v>
                </c:pt>
                <c:pt idx="646">
                  <c:v>35.847603801169583</c:v>
                </c:pt>
                <c:pt idx="647">
                  <c:v>0</c:v>
                </c:pt>
                <c:pt idx="648">
                  <c:v>0</c:v>
                </c:pt>
                <c:pt idx="649">
                  <c:v>0</c:v>
                </c:pt>
                <c:pt idx="650">
                  <c:v>0</c:v>
                </c:pt>
                <c:pt idx="651">
                  <c:v>0</c:v>
                </c:pt>
                <c:pt idx="652">
                  <c:v>0</c:v>
                </c:pt>
                <c:pt idx="653">
                  <c:v>80.44426169590642</c:v>
                </c:pt>
                <c:pt idx="654">
                  <c:v>730.35732602339169</c:v>
                </c:pt>
                <c:pt idx="655">
                  <c:v>2313.0810833333326</c:v>
                </c:pt>
                <c:pt idx="656">
                  <c:v>4729.371470760233</c:v>
                </c:pt>
                <c:pt idx="657">
                  <c:v>7033.1310467836238</c:v>
                </c:pt>
                <c:pt idx="658">
                  <c:v>8052.1068874268985</c:v>
                </c:pt>
                <c:pt idx="659">
                  <c:v>8720.9564853801148</c:v>
                </c:pt>
                <c:pt idx="660">
                  <c:v>8475.2026842105242</c:v>
                </c:pt>
                <c:pt idx="661">
                  <c:v>8181.3865131578932</c:v>
                </c:pt>
                <c:pt idx="662">
                  <c:v>8245.5596125730972</c:v>
                </c:pt>
                <c:pt idx="663">
                  <c:v>8051.992032163741</c:v>
                </c:pt>
                <c:pt idx="664">
                  <c:v>7454.2670116959043</c:v>
                </c:pt>
                <c:pt idx="665">
                  <c:v>6282.2875526315784</c:v>
                </c:pt>
                <c:pt idx="666">
                  <c:v>4819.0898391812852</c:v>
                </c:pt>
                <c:pt idx="667">
                  <c:v>2935.1900584795317</c:v>
                </c:pt>
                <c:pt idx="668">
                  <c:v>1528.8292923976605</c:v>
                </c:pt>
                <c:pt idx="669">
                  <c:v>572.65922660818705</c:v>
                </c:pt>
                <c:pt idx="670">
                  <c:v>43.686931286549701</c:v>
                </c:pt>
                <c:pt idx="671">
                  <c:v>0</c:v>
                </c:pt>
                <c:pt idx="672">
                  <c:v>0</c:v>
                </c:pt>
                <c:pt idx="673">
                  <c:v>0</c:v>
                </c:pt>
                <c:pt idx="674">
                  <c:v>0</c:v>
                </c:pt>
                <c:pt idx="675">
                  <c:v>0</c:v>
                </c:pt>
                <c:pt idx="676">
                  <c:v>0</c:v>
                </c:pt>
                <c:pt idx="677">
                  <c:v>76.320410818713441</c:v>
                </c:pt>
                <c:pt idx="678">
                  <c:v>613.6096856725145</c:v>
                </c:pt>
                <c:pt idx="679">
                  <c:v>1948.0054254385961</c:v>
                </c:pt>
                <c:pt idx="680">
                  <c:v>4429.4479166666661</c:v>
                </c:pt>
                <c:pt idx="681">
                  <c:v>7914.1657163742675</c:v>
                </c:pt>
                <c:pt idx="682">
                  <c:v>10901.29223099415</c:v>
                </c:pt>
                <c:pt idx="683">
                  <c:v>13018.160416666666</c:v>
                </c:pt>
                <c:pt idx="684">
                  <c:v>13516.528342105261</c:v>
                </c:pt>
                <c:pt idx="685">
                  <c:v>13522.681302631576</c:v>
                </c:pt>
                <c:pt idx="686">
                  <c:v>13716.522347953216</c:v>
                </c:pt>
                <c:pt idx="687">
                  <c:v>13215.14630847953</c:v>
                </c:pt>
                <c:pt idx="688">
                  <c:v>12257.244298245612</c:v>
                </c:pt>
                <c:pt idx="689">
                  <c:v>10419.560087719297</c:v>
                </c:pt>
                <c:pt idx="690">
                  <c:v>7721.0083333333323</c:v>
                </c:pt>
                <c:pt idx="691">
                  <c:v>4109.2897821637425</c:v>
                </c:pt>
                <c:pt idx="692">
                  <c:v>1661.4816520467834</c:v>
                </c:pt>
                <c:pt idx="693">
                  <c:v>636.23981871345018</c:v>
                </c:pt>
                <c:pt idx="694">
                  <c:v>44.301315789473676</c:v>
                </c:pt>
                <c:pt idx="695">
                  <c:v>0</c:v>
                </c:pt>
                <c:pt idx="696">
                  <c:v>0</c:v>
                </c:pt>
                <c:pt idx="697">
                  <c:v>0</c:v>
                </c:pt>
                <c:pt idx="698">
                  <c:v>0</c:v>
                </c:pt>
                <c:pt idx="699">
                  <c:v>0</c:v>
                </c:pt>
                <c:pt idx="700">
                  <c:v>0</c:v>
                </c:pt>
                <c:pt idx="701">
                  <c:v>88.511476608187124</c:v>
                </c:pt>
                <c:pt idx="702">
                  <c:v>661.26185818713441</c:v>
                </c:pt>
                <c:pt idx="703">
                  <c:v>2045.5412441520464</c:v>
                </c:pt>
                <c:pt idx="704">
                  <c:v>4207.7590277777772</c:v>
                </c:pt>
                <c:pt idx="705">
                  <c:v>6737.3550438596485</c:v>
                </c:pt>
                <c:pt idx="706">
                  <c:v>9427.3163538011668</c:v>
                </c:pt>
                <c:pt idx="707">
                  <c:v>10580.72207602339</c:v>
                </c:pt>
                <c:pt idx="708">
                  <c:v>10542.232801169588</c:v>
                </c:pt>
                <c:pt idx="709">
                  <c:v>10157.535124269005</c:v>
                </c:pt>
                <c:pt idx="710">
                  <c:v>9665.4131374268982</c:v>
                </c:pt>
                <c:pt idx="711">
                  <c:v>8249.9587514619889</c:v>
                </c:pt>
                <c:pt idx="712">
                  <c:v>6942.9095029239761</c:v>
                </c:pt>
                <c:pt idx="713">
                  <c:v>5558.28919736842</c:v>
                </c:pt>
                <c:pt idx="714">
                  <c:v>3902.0489561403506</c:v>
                </c:pt>
                <c:pt idx="715">
                  <c:v>2380.3990292397662</c:v>
                </c:pt>
                <c:pt idx="716">
                  <c:v>1183.6472953216373</c:v>
                </c:pt>
                <c:pt idx="717">
                  <c:v>448.93823099415198</c:v>
                </c:pt>
                <c:pt idx="718">
                  <c:v>41.316902046783618</c:v>
                </c:pt>
                <c:pt idx="719">
                  <c:v>0</c:v>
                </c:pt>
                <c:pt idx="720">
                  <c:v>0</c:v>
                </c:pt>
              </c:numCache>
            </c:numRef>
          </c:val>
          <c:extLst>
            <c:ext xmlns:c16="http://schemas.microsoft.com/office/drawing/2014/chart" uri="{C3380CC4-5D6E-409C-BE32-E72D297353CC}">
              <c16:uniqueId val="{00000004-65D1-47B7-B5F6-28651CAA35A7}"/>
            </c:ext>
          </c:extLst>
        </c:ser>
        <c:dLbls>
          <c:showLegendKey val="0"/>
          <c:showVal val="0"/>
          <c:showCatName val="0"/>
          <c:showSerName val="0"/>
          <c:showPercent val="0"/>
          <c:showBubbleSize val="0"/>
        </c:dLbls>
        <c:axId val="1384651407"/>
        <c:axId val="1384651887"/>
      </c:areaChart>
      <c:lineChart>
        <c:grouping val="standard"/>
        <c:varyColors val="0"/>
        <c:ser>
          <c:idx val="0"/>
          <c:order val="0"/>
          <c:tx>
            <c:strRef>
              <c:f>'Rok 2030'!$FM$1</c:f>
              <c:strCache>
                <c:ptCount val="1"/>
                <c:pt idx="0">
                  <c:v>Demand</c:v>
                </c:pt>
              </c:strCache>
            </c:strRef>
          </c:tx>
          <c:spPr>
            <a:ln w="28575" cap="rnd">
              <a:solidFill>
                <a:schemeClr val="accent1"/>
              </a:solidFill>
              <a:round/>
            </a:ln>
            <a:effectLst/>
          </c:spPr>
          <c:marker>
            <c:symbol val="none"/>
          </c:marker>
          <c:val>
            <c:numRef>
              <c:f>'Rok 2030'!$FM$2:$FM$722</c:f>
              <c:numCache>
                <c:formatCode>#,##0</c:formatCode>
                <c:ptCount val="721"/>
                <c:pt idx="1">
                  <c:v>19201.597115384615</c:v>
                </c:pt>
                <c:pt idx="2">
                  <c:v>18438.351953124999</c:v>
                </c:pt>
                <c:pt idx="3">
                  <c:v>18382.886272836535</c:v>
                </c:pt>
                <c:pt idx="4">
                  <c:v>18586.885319711539</c:v>
                </c:pt>
                <c:pt idx="5">
                  <c:v>18633.627895432692</c:v>
                </c:pt>
                <c:pt idx="6">
                  <c:v>18754.963294471156</c:v>
                </c:pt>
                <c:pt idx="7">
                  <c:v>21451.385737980767</c:v>
                </c:pt>
                <c:pt idx="8">
                  <c:v>23817.683096153844</c:v>
                </c:pt>
                <c:pt idx="9">
                  <c:v>24660.101215144226</c:v>
                </c:pt>
                <c:pt idx="10">
                  <c:v>24437.907129807692</c:v>
                </c:pt>
                <c:pt idx="11">
                  <c:v>24024.320877403847</c:v>
                </c:pt>
                <c:pt idx="12">
                  <c:v>24204.793799278843</c:v>
                </c:pt>
                <c:pt idx="13">
                  <c:v>23865.007194711536</c:v>
                </c:pt>
                <c:pt idx="14">
                  <c:v>23497.00012860577</c:v>
                </c:pt>
                <c:pt idx="15">
                  <c:v>22954.868689903844</c:v>
                </c:pt>
                <c:pt idx="16">
                  <c:v>22961.21880408654</c:v>
                </c:pt>
                <c:pt idx="17">
                  <c:v>22640.084325721153</c:v>
                </c:pt>
                <c:pt idx="18">
                  <c:v>22239.594675480766</c:v>
                </c:pt>
                <c:pt idx="19">
                  <c:v>22343.068749999999</c:v>
                </c:pt>
                <c:pt idx="20">
                  <c:v>22824.319566105769</c:v>
                </c:pt>
                <c:pt idx="21">
                  <c:v>23025.900319711538</c:v>
                </c:pt>
                <c:pt idx="22">
                  <c:v>22697.482385817308</c:v>
                </c:pt>
                <c:pt idx="23">
                  <c:v>20912.390228365384</c:v>
                </c:pt>
                <c:pt idx="24">
                  <c:v>18999.879031249999</c:v>
                </c:pt>
                <c:pt idx="25">
                  <c:v>17928.503588942305</c:v>
                </c:pt>
                <c:pt idx="26">
                  <c:v>17118.681230769231</c:v>
                </c:pt>
                <c:pt idx="27">
                  <c:v>16568.926326923076</c:v>
                </c:pt>
                <c:pt idx="28">
                  <c:v>16503.602889423077</c:v>
                </c:pt>
                <c:pt idx="29">
                  <c:v>16804.526693509615</c:v>
                </c:pt>
                <c:pt idx="30">
                  <c:v>17455.000695913459</c:v>
                </c:pt>
                <c:pt idx="31">
                  <c:v>20063.435491586541</c:v>
                </c:pt>
                <c:pt idx="32">
                  <c:v>21413.758634615388</c:v>
                </c:pt>
                <c:pt idx="33">
                  <c:v>22956.193574519231</c:v>
                </c:pt>
                <c:pt idx="34">
                  <c:v>23089.939081730765</c:v>
                </c:pt>
                <c:pt idx="35">
                  <c:v>22719.754947115383</c:v>
                </c:pt>
                <c:pt idx="36">
                  <c:v>22904.611292067308</c:v>
                </c:pt>
                <c:pt idx="37">
                  <c:v>22911.438131009618</c:v>
                </c:pt>
                <c:pt idx="38">
                  <c:v>22329.882200721153</c:v>
                </c:pt>
                <c:pt idx="39">
                  <c:v>22201.876882211538</c:v>
                </c:pt>
                <c:pt idx="40">
                  <c:v>22438.791917067305</c:v>
                </c:pt>
                <c:pt idx="41">
                  <c:v>22605.906610576923</c:v>
                </c:pt>
                <c:pt idx="42">
                  <c:v>22553.672480769234</c:v>
                </c:pt>
                <c:pt idx="43">
                  <c:v>22223.822139423075</c:v>
                </c:pt>
                <c:pt idx="44">
                  <c:v>22340.464736778846</c:v>
                </c:pt>
                <c:pt idx="45">
                  <c:v>22195.338695913459</c:v>
                </c:pt>
                <c:pt idx="46">
                  <c:v>22339.652878605768</c:v>
                </c:pt>
                <c:pt idx="47">
                  <c:v>20601.680353365384</c:v>
                </c:pt>
                <c:pt idx="48">
                  <c:v>19736.826972355768</c:v>
                </c:pt>
                <c:pt idx="49">
                  <c:v>19304.957091346154</c:v>
                </c:pt>
                <c:pt idx="50">
                  <c:v>18810.46617668269</c:v>
                </c:pt>
                <c:pt idx="51">
                  <c:v>18364.787931490384</c:v>
                </c:pt>
                <c:pt idx="52">
                  <c:v>17777.05222355769</c:v>
                </c:pt>
                <c:pt idx="53">
                  <c:v>17695.619164663462</c:v>
                </c:pt>
                <c:pt idx="54">
                  <c:v>16941.591936298075</c:v>
                </c:pt>
                <c:pt idx="55">
                  <c:v>16941.107391826921</c:v>
                </c:pt>
                <c:pt idx="56">
                  <c:v>18820.213075721153</c:v>
                </c:pt>
                <c:pt idx="57">
                  <c:v>19501.012319711535</c:v>
                </c:pt>
                <c:pt idx="58">
                  <c:v>19915.318359374996</c:v>
                </c:pt>
                <c:pt idx="59">
                  <c:v>20070.991689903844</c:v>
                </c:pt>
                <c:pt idx="60">
                  <c:v>20022.422680288462</c:v>
                </c:pt>
                <c:pt idx="61">
                  <c:v>19378.901461538462</c:v>
                </c:pt>
                <c:pt idx="62">
                  <c:v>18762.515900240385</c:v>
                </c:pt>
                <c:pt idx="63">
                  <c:v>18330.57164543269</c:v>
                </c:pt>
                <c:pt idx="64">
                  <c:v>18349.910306490383</c:v>
                </c:pt>
                <c:pt idx="65">
                  <c:v>18307.401165865384</c:v>
                </c:pt>
                <c:pt idx="66">
                  <c:v>18814.157355769232</c:v>
                </c:pt>
                <c:pt idx="67">
                  <c:v>18985.780067307693</c:v>
                </c:pt>
                <c:pt idx="68">
                  <c:v>18982.987909855769</c:v>
                </c:pt>
                <c:pt idx="69">
                  <c:v>18701.483683894232</c:v>
                </c:pt>
                <c:pt idx="70">
                  <c:v>18648.471686298075</c:v>
                </c:pt>
                <c:pt idx="71">
                  <c:v>17492.58222235577</c:v>
                </c:pt>
                <c:pt idx="72">
                  <c:v>16227.366460336536</c:v>
                </c:pt>
                <c:pt idx="73">
                  <c:v>15723.838491586537</c:v>
                </c:pt>
                <c:pt idx="74">
                  <c:v>14929.755288461538</c:v>
                </c:pt>
                <c:pt idx="75">
                  <c:v>14514.754917067306</c:v>
                </c:pt>
                <c:pt idx="76">
                  <c:v>14266.643859374999</c:v>
                </c:pt>
                <c:pt idx="77">
                  <c:v>13984.01113701923</c:v>
                </c:pt>
                <c:pt idx="78">
                  <c:v>13429.469074519229</c:v>
                </c:pt>
                <c:pt idx="79">
                  <c:v>13814.03407451923</c:v>
                </c:pt>
                <c:pt idx="80">
                  <c:v>15539.771128605767</c:v>
                </c:pt>
                <c:pt idx="81">
                  <c:v>16530.122265624999</c:v>
                </c:pt>
                <c:pt idx="82">
                  <c:v>16862.204217548075</c:v>
                </c:pt>
                <c:pt idx="83">
                  <c:v>17043.463094951923</c:v>
                </c:pt>
                <c:pt idx="84">
                  <c:v>16888.137079326923</c:v>
                </c:pt>
                <c:pt idx="85">
                  <c:v>16963.514567307691</c:v>
                </c:pt>
                <c:pt idx="86">
                  <c:v>16598.21125721154</c:v>
                </c:pt>
                <c:pt idx="87">
                  <c:v>16295.094344951924</c:v>
                </c:pt>
                <c:pt idx="88">
                  <c:v>16359.585431490385</c:v>
                </c:pt>
                <c:pt idx="89">
                  <c:v>16950.669284855769</c:v>
                </c:pt>
                <c:pt idx="90">
                  <c:v>17504.877933894229</c:v>
                </c:pt>
                <c:pt idx="91">
                  <c:v>17987.644566105766</c:v>
                </c:pt>
                <c:pt idx="92">
                  <c:v>18720.158754807693</c:v>
                </c:pt>
                <c:pt idx="93">
                  <c:v>19475.745445913461</c:v>
                </c:pt>
                <c:pt idx="94">
                  <c:v>19868.567992788459</c:v>
                </c:pt>
                <c:pt idx="95">
                  <c:v>19670.292889423075</c:v>
                </c:pt>
                <c:pt idx="96">
                  <c:v>17615.071615384615</c:v>
                </c:pt>
                <c:pt idx="97">
                  <c:v>16999.683533653846</c:v>
                </c:pt>
                <c:pt idx="98">
                  <c:v>16153.000094951924</c:v>
                </c:pt>
                <c:pt idx="99">
                  <c:v>15767.726556490383</c:v>
                </c:pt>
                <c:pt idx="100">
                  <c:v>16125.190307692308</c:v>
                </c:pt>
                <c:pt idx="101">
                  <c:v>15773.184538461539</c:v>
                </c:pt>
                <c:pt idx="102">
                  <c:v>17057.244525240385</c:v>
                </c:pt>
                <c:pt idx="103">
                  <c:v>20432.25838341346</c:v>
                </c:pt>
                <c:pt idx="104">
                  <c:v>22827.040515624998</c:v>
                </c:pt>
                <c:pt idx="105">
                  <c:v>23663.642728365383</c:v>
                </c:pt>
                <c:pt idx="106">
                  <c:v>23207.85319591346</c:v>
                </c:pt>
                <c:pt idx="107">
                  <c:v>22411.560341346154</c:v>
                </c:pt>
                <c:pt idx="108">
                  <c:v>22612.826537259614</c:v>
                </c:pt>
                <c:pt idx="109">
                  <c:v>22703.656443509615</c:v>
                </c:pt>
                <c:pt idx="110">
                  <c:v>22431.480091346155</c:v>
                </c:pt>
                <c:pt idx="111">
                  <c:v>21891.399579326921</c:v>
                </c:pt>
                <c:pt idx="112">
                  <c:v>22788.230668269229</c:v>
                </c:pt>
                <c:pt idx="113">
                  <c:v>23178.125534855768</c:v>
                </c:pt>
                <c:pt idx="114">
                  <c:v>23031.300996394228</c:v>
                </c:pt>
                <c:pt idx="115">
                  <c:v>23201.461671874997</c:v>
                </c:pt>
                <c:pt idx="116">
                  <c:v>23701.4198125</c:v>
                </c:pt>
                <c:pt idx="117">
                  <c:v>23676.274038461539</c:v>
                </c:pt>
                <c:pt idx="118">
                  <c:v>22885.732254807688</c:v>
                </c:pt>
                <c:pt idx="119">
                  <c:v>21266.091556490384</c:v>
                </c:pt>
                <c:pt idx="120">
                  <c:v>19681.279091346154</c:v>
                </c:pt>
                <c:pt idx="121">
                  <c:v>18672.832522836536</c:v>
                </c:pt>
                <c:pt idx="122">
                  <c:v>17677.593971153845</c:v>
                </c:pt>
                <c:pt idx="123">
                  <c:v>16887.715269230768</c:v>
                </c:pt>
                <c:pt idx="124">
                  <c:v>16049.976923076922</c:v>
                </c:pt>
                <c:pt idx="125">
                  <c:v>15914.76493389423</c:v>
                </c:pt>
                <c:pt idx="126">
                  <c:v>17242.051442307693</c:v>
                </c:pt>
                <c:pt idx="127">
                  <c:v>20452.151652644232</c:v>
                </c:pt>
                <c:pt idx="128">
                  <c:v>22670.604796874999</c:v>
                </c:pt>
                <c:pt idx="129">
                  <c:v>23158.360781249998</c:v>
                </c:pt>
                <c:pt idx="130">
                  <c:v>23217.566058894226</c:v>
                </c:pt>
                <c:pt idx="131">
                  <c:v>22837.322068509617</c:v>
                </c:pt>
                <c:pt idx="132">
                  <c:v>22648.686592548074</c:v>
                </c:pt>
                <c:pt idx="133">
                  <c:v>22827.592447115381</c:v>
                </c:pt>
                <c:pt idx="134">
                  <c:v>22935.834915865387</c:v>
                </c:pt>
                <c:pt idx="135">
                  <c:v>23030.189266826921</c:v>
                </c:pt>
                <c:pt idx="136">
                  <c:v>23403.627584134614</c:v>
                </c:pt>
                <c:pt idx="137">
                  <c:v>23584.552073317307</c:v>
                </c:pt>
                <c:pt idx="138">
                  <c:v>23531.684055288457</c:v>
                </c:pt>
                <c:pt idx="139">
                  <c:v>23723.278299278842</c:v>
                </c:pt>
                <c:pt idx="140">
                  <c:v>24044.408737980768</c:v>
                </c:pt>
                <c:pt idx="141">
                  <c:v>23742.599699519225</c:v>
                </c:pt>
                <c:pt idx="142">
                  <c:v>23296.421639423075</c:v>
                </c:pt>
                <c:pt idx="143">
                  <c:v>21745.982495192307</c:v>
                </c:pt>
                <c:pt idx="144">
                  <c:v>20364.470637019233</c:v>
                </c:pt>
                <c:pt idx="145">
                  <c:v>18955.28572716346</c:v>
                </c:pt>
                <c:pt idx="146">
                  <c:v>17614.45584014423</c:v>
                </c:pt>
                <c:pt idx="147">
                  <c:v>17072.363412259612</c:v>
                </c:pt>
                <c:pt idx="148">
                  <c:v>16935.077835336539</c:v>
                </c:pt>
                <c:pt idx="149">
                  <c:v>16632.430758413462</c:v>
                </c:pt>
                <c:pt idx="150">
                  <c:v>17159.090638221154</c:v>
                </c:pt>
                <c:pt idx="151">
                  <c:v>20243.342608173079</c:v>
                </c:pt>
                <c:pt idx="152">
                  <c:v>22151.370016826924</c:v>
                </c:pt>
                <c:pt idx="153">
                  <c:v>22948.910197115383</c:v>
                </c:pt>
                <c:pt idx="154">
                  <c:v>22408.281782451919</c:v>
                </c:pt>
                <c:pt idx="155">
                  <c:v>21643.31316586538</c:v>
                </c:pt>
                <c:pt idx="156">
                  <c:v>21321.93954807692</c:v>
                </c:pt>
                <c:pt idx="157">
                  <c:v>21241.625822115388</c:v>
                </c:pt>
                <c:pt idx="158">
                  <c:v>20856.860111778846</c:v>
                </c:pt>
                <c:pt idx="159">
                  <c:v>20678.562811298074</c:v>
                </c:pt>
                <c:pt idx="160">
                  <c:v>21558.614423076921</c:v>
                </c:pt>
                <c:pt idx="161">
                  <c:v>22257.450631009615</c:v>
                </c:pt>
                <c:pt idx="162">
                  <c:v>22626.32596153846</c:v>
                </c:pt>
                <c:pt idx="163">
                  <c:v>23028.832441105766</c:v>
                </c:pt>
                <c:pt idx="164">
                  <c:v>22892.526605769232</c:v>
                </c:pt>
                <c:pt idx="165">
                  <c:v>23064.743143028842</c:v>
                </c:pt>
                <c:pt idx="166">
                  <c:v>22634.524808894232</c:v>
                </c:pt>
                <c:pt idx="167">
                  <c:v>21327.439507211537</c:v>
                </c:pt>
                <c:pt idx="168">
                  <c:v>19396.920462740381</c:v>
                </c:pt>
                <c:pt idx="169">
                  <c:v>18038.149038461539</c:v>
                </c:pt>
                <c:pt idx="170">
                  <c:v>17239.430162259614</c:v>
                </c:pt>
                <c:pt idx="171">
                  <c:v>16674.830709134618</c:v>
                </c:pt>
                <c:pt idx="172">
                  <c:v>16289.811989182692</c:v>
                </c:pt>
                <c:pt idx="173">
                  <c:v>15750.14475480769</c:v>
                </c:pt>
                <c:pt idx="174">
                  <c:v>15356.802588942308</c:v>
                </c:pt>
                <c:pt idx="175">
                  <c:v>15571.072776442306</c:v>
                </c:pt>
                <c:pt idx="176">
                  <c:v>16418.45671153846</c:v>
                </c:pt>
                <c:pt idx="177">
                  <c:v>17505.583943509613</c:v>
                </c:pt>
                <c:pt idx="178">
                  <c:v>17841.690438701924</c:v>
                </c:pt>
                <c:pt idx="179">
                  <c:v>18425.517992788464</c:v>
                </c:pt>
                <c:pt idx="180">
                  <c:v>18414.820667067306</c:v>
                </c:pt>
                <c:pt idx="181">
                  <c:v>18242.68698918269</c:v>
                </c:pt>
                <c:pt idx="182">
                  <c:v>17629.110390624999</c:v>
                </c:pt>
                <c:pt idx="183">
                  <c:v>17634.666170673074</c:v>
                </c:pt>
                <c:pt idx="184">
                  <c:v>17649.165649038463</c:v>
                </c:pt>
                <c:pt idx="185">
                  <c:v>17913.688725961536</c:v>
                </c:pt>
                <c:pt idx="186">
                  <c:v>17907.600150240381</c:v>
                </c:pt>
                <c:pt idx="187">
                  <c:v>18297.732031250001</c:v>
                </c:pt>
                <c:pt idx="188">
                  <c:v>18788.924843749999</c:v>
                </c:pt>
                <c:pt idx="189">
                  <c:v>19041.284675480769</c:v>
                </c:pt>
                <c:pt idx="190">
                  <c:v>19536.923888221154</c:v>
                </c:pt>
                <c:pt idx="191">
                  <c:v>18455.378365384615</c:v>
                </c:pt>
                <c:pt idx="192">
                  <c:v>16907.477266826922</c:v>
                </c:pt>
                <c:pt idx="193">
                  <c:v>15789.031891826924</c:v>
                </c:pt>
                <c:pt idx="194">
                  <c:v>14957.800925480769</c:v>
                </c:pt>
                <c:pt idx="195">
                  <c:v>14855.912674278845</c:v>
                </c:pt>
                <c:pt idx="196">
                  <c:v>14786.507501201924</c:v>
                </c:pt>
                <c:pt idx="197">
                  <c:v>14722.227354567307</c:v>
                </c:pt>
                <c:pt idx="198">
                  <c:v>15233.654917067306</c:v>
                </c:pt>
                <c:pt idx="199">
                  <c:v>16360.545798076922</c:v>
                </c:pt>
                <c:pt idx="200">
                  <c:v>17929.16897596154</c:v>
                </c:pt>
                <c:pt idx="201">
                  <c:v>19447.679567307692</c:v>
                </c:pt>
                <c:pt idx="202">
                  <c:v>19720.658828124997</c:v>
                </c:pt>
                <c:pt idx="203">
                  <c:v>19609.710652644229</c:v>
                </c:pt>
                <c:pt idx="204">
                  <c:v>19419.059746394232</c:v>
                </c:pt>
                <c:pt idx="205">
                  <c:v>19491.945207932687</c:v>
                </c:pt>
                <c:pt idx="206">
                  <c:v>20147.621838942305</c:v>
                </c:pt>
                <c:pt idx="207">
                  <c:v>20032.10940985577</c:v>
                </c:pt>
                <c:pt idx="208">
                  <c:v>20371.737395432694</c:v>
                </c:pt>
                <c:pt idx="209">
                  <c:v>20422.255449519231</c:v>
                </c:pt>
                <c:pt idx="210">
                  <c:v>19931.838341346152</c:v>
                </c:pt>
                <c:pt idx="211">
                  <c:v>19971.538887019233</c:v>
                </c:pt>
                <c:pt idx="212">
                  <c:v>19942.11658052884</c:v>
                </c:pt>
                <c:pt idx="213">
                  <c:v>20034.120076923071</c:v>
                </c:pt>
                <c:pt idx="214">
                  <c:v>19781.750161057687</c:v>
                </c:pt>
                <c:pt idx="215">
                  <c:v>18846.355288461535</c:v>
                </c:pt>
                <c:pt idx="216">
                  <c:v>17571.565168269233</c:v>
                </c:pt>
                <c:pt idx="217">
                  <c:v>16572.458336538461</c:v>
                </c:pt>
                <c:pt idx="218">
                  <c:v>16042.708334134613</c:v>
                </c:pt>
                <c:pt idx="219">
                  <c:v>15518.042067307691</c:v>
                </c:pt>
                <c:pt idx="220">
                  <c:v>15120.954170673076</c:v>
                </c:pt>
                <c:pt idx="221">
                  <c:v>14226.208697115384</c:v>
                </c:pt>
                <c:pt idx="222">
                  <c:v>13531.86037139423</c:v>
                </c:pt>
                <c:pt idx="223">
                  <c:v>14706.65985576923</c:v>
                </c:pt>
                <c:pt idx="224">
                  <c:v>15815.278118990384</c:v>
                </c:pt>
                <c:pt idx="225">
                  <c:v>16905.777515624999</c:v>
                </c:pt>
                <c:pt idx="226">
                  <c:v>17257.114528846148</c:v>
                </c:pt>
                <c:pt idx="227">
                  <c:v>17078.987485576919</c:v>
                </c:pt>
                <c:pt idx="228">
                  <c:v>17061.531640624995</c:v>
                </c:pt>
                <c:pt idx="229">
                  <c:v>17358.637450721151</c:v>
                </c:pt>
                <c:pt idx="230">
                  <c:v>17115.273611778844</c:v>
                </c:pt>
                <c:pt idx="231">
                  <c:v>16803.595929086536</c:v>
                </c:pt>
                <c:pt idx="232">
                  <c:v>16767.611560096153</c:v>
                </c:pt>
                <c:pt idx="233">
                  <c:v>17168.14407451923</c:v>
                </c:pt>
                <c:pt idx="234">
                  <c:v>17469.075455528844</c:v>
                </c:pt>
                <c:pt idx="235">
                  <c:v>17535.277054086535</c:v>
                </c:pt>
                <c:pt idx="236">
                  <c:v>17685.324674278847</c:v>
                </c:pt>
                <c:pt idx="237">
                  <c:v>17939.291031249999</c:v>
                </c:pt>
                <c:pt idx="238">
                  <c:v>17621.002389423073</c:v>
                </c:pt>
                <c:pt idx="239">
                  <c:v>17326.969572115384</c:v>
                </c:pt>
                <c:pt idx="240">
                  <c:v>15924.201717548076</c:v>
                </c:pt>
                <c:pt idx="241">
                  <c:v>15104.283274038458</c:v>
                </c:pt>
                <c:pt idx="242">
                  <c:v>14729.805552884614</c:v>
                </c:pt>
                <c:pt idx="243">
                  <c:v>14287.930408653845</c:v>
                </c:pt>
                <c:pt idx="244">
                  <c:v>13968.15946514423</c:v>
                </c:pt>
                <c:pt idx="245">
                  <c:v>13645.253545673077</c:v>
                </c:pt>
                <c:pt idx="246">
                  <c:v>13820.024873798078</c:v>
                </c:pt>
                <c:pt idx="247">
                  <c:v>13895.681834134615</c:v>
                </c:pt>
                <c:pt idx="248">
                  <c:v>14944.221814903845</c:v>
                </c:pt>
                <c:pt idx="249">
                  <c:v>16118.913064903847</c:v>
                </c:pt>
                <c:pt idx="250">
                  <c:v>16534.214103365386</c:v>
                </c:pt>
                <c:pt idx="251">
                  <c:v>16883.647781249998</c:v>
                </c:pt>
                <c:pt idx="252">
                  <c:v>16110.834218749998</c:v>
                </c:pt>
                <c:pt idx="253">
                  <c:v>15971.072076923074</c:v>
                </c:pt>
                <c:pt idx="254">
                  <c:v>15876.469170673074</c:v>
                </c:pt>
                <c:pt idx="255">
                  <c:v>15609.617318509614</c:v>
                </c:pt>
                <c:pt idx="256">
                  <c:v>16173.661489182692</c:v>
                </c:pt>
                <c:pt idx="257">
                  <c:v>16569.693132211538</c:v>
                </c:pt>
                <c:pt idx="258">
                  <c:v>16906.223096153844</c:v>
                </c:pt>
                <c:pt idx="259">
                  <c:v>17261.280503605769</c:v>
                </c:pt>
                <c:pt idx="260">
                  <c:v>17811.381364182693</c:v>
                </c:pt>
                <c:pt idx="261">
                  <c:v>17870.303515625001</c:v>
                </c:pt>
                <c:pt idx="262">
                  <c:v>17846.637999999995</c:v>
                </c:pt>
                <c:pt idx="263">
                  <c:v>17634.091441105767</c:v>
                </c:pt>
                <c:pt idx="264">
                  <c:v>16708.099111778844</c:v>
                </c:pt>
                <c:pt idx="265">
                  <c:v>15634.019735576923</c:v>
                </c:pt>
                <c:pt idx="266">
                  <c:v>15378.050064903846</c:v>
                </c:pt>
                <c:pt idx="267">
                  <c:v>14991.287734374999</c:v>
                </c:pt>
                <c:pt idx="268">
                  <c:v>14971.741831730769</c:v>
                </c:pt>
                <c:pt idx="269">
                  <c:v>14981.164837740384</c:v>
                </c:pt>
                <c:pt idx="270">
                  <c:v>16118.395301682691</c:v>
                </c:pt>
                <c:pt idx="271">
                  <c:v>18947.092277644231</c:v>
                </c:pt>
                <c:pt idx="272">
                  <c:v>21242.503064903845</c:v>
                </c:pt>
                <c:pt idx="273">
                  <c:v>22539.390269230767</c:v>
                </c:pt>
                <c:pt idx="274">
                  <c:v>22564.062128605765</c:v>
                </c:pt>
                <c:pt idx="275">
                  <c:v>21821.844441105768</c:v>
                </c:pt>
                <c:pt idx="276">
                  <c:v>22033.14454447115</c:v>
                </c:pt>
                <c:pt idx="277">
                  <c:v>21983.750835336537</c:v>
                </c:pt>
                <c:pt idx="278">
                  <c:v>21951.230878605766</c:v>
                </c:pt>
                <c:pt idx="279">
                  <c:v>22001.852914663461</c:v>
                </c:pt>
                <c:pt idx="280">
                  <c:v>22188.062469951921</c:v>
                </c:pt>
                <c:pt idx="281">
                  <c:v>22291.927103365382</c:v>
                </c:pt>
                <c:pt idx="282">
                  <c:v>22453.811008413461</c:v>
                </c:pt>
                <c:pt idx="283">
                  <c:v>22624.214668269229</c:v>
                </c:pt>
                <c:pt idx="284">
                  <c:v>23010.09744591346</c:v>
                </c:pt>
                <c:pt idx="285">
                  <c:v>23443.381760817305</c:v>
                </c:pt>
                <c:pt idx="286">
                  <c:v>22707.461852163458</c:v>
                </c:pt>
                <c:pt idx="287">
                  <c:v>21312.028135817305</c:v>
                </c:pt>
                <c:pt idx="288">
                  <c:v>19569.948606971153</c:v>
                </c:pt>
                <c:pt idx="289">
                  <c:v>18065.838010817308</c:v>
                </c:pt>
                <c:pt idx="290">
                  <c:v>17315.909199519228</c:v>
                </c:pt>
                <c:pt idx="291">
                  <c:v>16911.823858173073</c:v>
                </c:pt>
                <c:pt idx="292">
                  <c:v>16723.366610576919</c:v>
                </c:pt>
                <c:pt idx="293">
                  <c:v>17066.22697716346</c:v>
                </c:pt>
                <c:pt idx="294">
                  <c:v>17707.378599759613</c:v>
                </c:pt>
                <c:pt idx="295">
                  <c:v>19905.668804086537</c:v>
                </c:pt>
                <c:pt idx="296">
                  <c:v>22154.278400240382</c:v>
                </c:pt>
                <c:pt idx="297">
                  <c:v>23103.362032451918</c:v>
                </c:pt>
                <c:pt idx="298">
                  <c:v>23199.514933894232</c:v>
                </c:pt>
                <c:pt idx="299">
                  <c:v>22643.953078125</c:v>
                </c:pt>
                <c:pt idx="300">
                  <c:v>23233.36933173077</c:v>
                </c:pt>
                <c:pt idx="301">
                  <c:v>23711.016215144227</c:v>
                </c:pt>
                <c:pt idx="302">
                  <c:v>23426.974049278844</c:v>
                </c:pt>
                <c:pt idx="303">
                  <c:v>22725.070126201925</c:v>
                </c:pt>
                <c:pt idx="304">
                  <c:v>22950.267782451923</c:v>
                </c:pt>
                <c:pt idx="305">
                  <c:v>22443.207164663458</c:v>
                </c:pt>
                <c:pt idx="306">
                  <c:v>22595.711412259614</c:v>
                </c:pt>
                <c:pt idx="307">
                  <c:v>22964.723901442303</c:v>
                </c:pt>
                <c:pt idx="308">
                  <c:v>23686.588721153843</c:v>
                </c:pt>
                <c:pt idx="309">
                  <c:v>23605.388652644226</c:v>
                </c:pt>
                <c:pt idx="310">
                  <c:v>23061.499873798075</c:v>
                </c:pt>
                <c:pt idx="311">
                  <c:v>22177.674117788461</c:v>
                </c:pt>
                <c:pt idx="312">
                  <c:v>20195.589764423075</c:v>
                </c:pt>
                <c:pt idx="313">
                  <c:v>18462.394061298077</c:v>
                </c:pt>
                <c:pt idx="314">
                  <c:v>17794.991004807693</c:v>
                </c:pt>
                <c:pt idx="315">
                  <c:v>17493.210920673075</c:v>
                </c:pt>
                <c:pt idx="316">
                  <c:v>17469.423576923076</c:v>
                </c:pt>
                <c:pt idx="317">
                  <c:v>17579.814247596154</c:v>
                </c:pt>
                <c:pt idx="318">
                  <c:v>18177.528155048079</c:v>
                </c:pt>
                <c:pt idx="319">
                  <c:v>20848.621087740383</c:v>
                </c:pt>
                <c:pt idx="320">
                  <c:v>22926.05889423077</c:v>
                </c:pt>
                <c:pt idx="321">
                  <c:v>23559.48896153846</c:v>
                </c:pt>
                <c:pt idx="322">
                  <c:v>23973.849343749996</c:v>
                </c:pt>
                <c:pt idx="323">
                  <c:v>24048.275384615379</c:v>
                </c:pt>
                <c:pt idx="324">
                  <c:v>24181.175655048075</c:v>
                </c:pt>
                <c:pt idx="325">
                  <c:v>24076.580698317306</c:v>
                </c:pt>
                <c:pt idx="326">
                  <c:v>23298.663592548073</c:v>
                </c:pt>
                <c:pt idx="327">
                  <c:v>23037.394370192309</c:v>
                </c:pt>
                <c:pt idx="328">
                  <c:v>22850.788977163458</c:v>
                </c:pt>
                <c:pt idx="329">
                  <c:v>22978.176185096152</c:v>
                </c:pt>
                <c:pt idx="330">
                  <c:v>22889.189393028842</c:v>
                </c:pt>
                <c:pt idx="331">
                  <c:v>22941.111783653847</c:v>
                </c:pt>
                <c:pt idx="332">
                  <c:v>23337.474253605767</c:v>
                </c:pt>
                <c:pt idx="333">
                  <c:v>23612.185216346152</c:v>
                </c:pt>
                <c:pt idx="334">
                  <c:v>23471.932475961537</c:v>
                </c:pt>
                <c:pt idx="335">
                  <c:v>21905.222469951925</c:v>
                </c:pt>
                <c:pt idx="336">
                  <c:v>20691.844885817307</c:v>
                </c:pt>
                <c:pt idx="337">
                  <c:v>19387.591185096153</c:v>
                </c:pt>
                <c:pt idx="338">
                  <c:v>18423.89236778846</c:v>
                </c:pt>
                <c:pt idx="339">
                  <c:v>18054.246598557693</c:v>
                </c:pt>
                <c:pt idx="340">
                  <c:v>18026.932722355767</c:v>
                </c:pt>
                <c:pt idx="341">
                  <c:v>17838.596647836537</c:v>
                </c:pt>
                <c:pt idx="342">
                  <c:v>18420.700229567305</c:v>
                </c:pt>
                <c:pt idx="343">
                  <c:v>21450.500849759614</c:v>
                </c:pt>
                <c:pt idx="344">
                  <c:v>23174.638551682689</c:v>
                </c:pt>
                <c:pt idx="345">
                  <c:v>24125.632825721153</c:v>
                </c:pt>
                <c:pt idx="346">
                  <c:v>24362.245072115387</c:v>
                </c:pt>
                <c:pt idx="347">
                  <c:v>23678.533808894234</c:v>
                </c:pt>
                <c:pt idx="348">
                  <c:v>24080.163234375003</c:v>
                </c:pt>
                <c:pt idx="349">
                  <c:v>23302.086429086536</c:v>
                </c:pt>
                <c:pt idx="350">
                  <c:v>23417.174663461537</c:v>
                </c:pt>
                <c:pt idx="351">
                  <c:v>23034.712439903844</c:v>
                </c:pt>
                <c:pt idx="352">
                  <c:v>23229.721609375003</c:v>
                </c:pt>
                <c:pt idx="353">
                  <c:v>23434.955419471153</c:v>
                </c:pt>
                <c:pt idx="354">
                  <c:v>23515.13970673077</c:v>
                </c:pt>
                <c:pt idx="355">
                  <c:v>23529.492897836539</c:v>
                </c:pt>
                <c:pt idx="356">
                  <c:v>23633.044664663463</c:v>
                </c:pt>
                <c:pt idx="357">
                  <c:v>23950.172877403846</c:v>
                </c:pt>
                <c:pt idx="358">
                  <c:v>23557.753624999998</c:v>
                </c:pt>
                <c:pt idx="359">
                  <c:v>22111.465155048074</c:v>
                </c:pt>
                <c:pt idx="360">
                  <c:v>20420.060016826923</c:v>
                </c:pt>
                <c:pt idx="361">
                  <c:v>19292.535596153848</c:v>
                </c:pt>
                <c:pt idx="362">
                  <c:v>18464.448257211538</c:v>
                </c:pt>
                <c:pt idx="363">
                  <c:v>18196.749338942303</c:v>
                </c:pt>
                <c:pt idx="364">
                  <c:v>18012.540575721152</c:v>
                </c:pt>
                <c:pt idx="365">
                  <c:v>18085.034926682692</c:v>
                </c:pt>
                <c:pt idx="366">
                  <c:v>18618.000734374997</c:v>
                </c:pt>
                <c:pt idx="367">
                  <c:v>20689.880359374998</c:v>
                </c:pt>
                <c:pt idx="368">
                  <c:v>22826.370907451925</c:v>
                </c:pt>
                <c:pt idx="369">
                  <c:v>23939.621634615381</c:v>
                </c:pt>
                <c:pt idx="370">
                  <c:v>23345.598742788457</c:v>
                </c:pt>
                <c:pt idx="371">
                  <c:v>22913.072158653846</c:v>
                </c:pt>
                <c:pt idx="372">
                  <c:v>22674.035929086534</c:v>
                </c:pt>
                <c:pt idx="373">
                  <c:v>22902.235521634615</c:v>
                </c:pt>
                <c:pt idx="374">
                  <c:v>22446.935551682691</c:v>
                </c:pt>
                <c:pt idx="375">
                  <c:v>22471.900322115383</c:v>
                </c:pt>
                <c:pt idx="376">
                  <c:v>23134.468810096154</c:v>
                </c:pt>
                <c:pt idx="377">
                  <c:v>23078.678534855768</c:v>
                </c:pt>
                <c:pt idx="378">
                  <c:v>23297.330889423079</c:v>
                </c:pt>
                <c:pt idx="379">
                  <c:v>22936.890588942308</c:v>
                </c:pt>
                <c:pt idx="380">
                  <c:v>23197.615013221151</c:v>
                </c:pt>
                <c:pt idx="381">
                  <c:v>22832.912259615387</c:v>
                </c:pt>
                <c:pt idx="382">
                  <c:v>22704.639764423078</c:v>
                </c:pt>
                <c:pt idx="383">
                  <c:v>21393.125324519227</c:v>
                </c:pt>
                <c:pt idx="384">
                  <c:v>20359.808347355767</c:v>
                </c:pt>
                <c:pt idx="385">
                  <c:v>19510.110686298074</c:v>
                </c:pt>
                <c:pt idx="386">
                  <c:v>18303.551532451922</c:v>
                </c:pt>
                <c:pt idx="387">
                  <c:v>17744.95488701923</c:v>
                </c:pt>
                <c:pt idx="388">
                  <c:v>17607.546707932692</c:v>
                </c:pt>
                <c:pt idx="389">
                  <c:v>16946.13671875</c:v>
                </c:pt>
                <c:pt idx="390">
                  <c:v>16870.008883413462</c:v>
                </c:pt>
                <c:pt idx="391">
                  <c:v>17477.459789663462</c:v>
                </c:pt>
                <c:pt idx="392">
                  <c:v>18883.890474759613</c:v>
                </c:pt>
                <c:pt idx="393">
                  <c:v>20043.453340144228</c:v>
                </c:pt>
                <c:pt idx="394">
                  <c:v>20717.653209134616</c:v>
                </c:pt>
                <c:pt idx="395">
                  <c:v>20724.454826923076</c:v>
                </c:pt>
                <c:pt idx="396">
                  <c:v>21005.002187499998</c:v>
                </c:pt>
                <c:pt idx="397">
                  <c:v>21039.964256009614</c:v>
                </c:pt>
                <c:pt idx="398">
                  <c:v>19914.261903846149</c:v>
                </c:pt>
                <c:pt idx="399">
                  <c:v>19387.382673076921</c:v>
                </c:pt>
                <c:pt idx="400">
                  <c:v>18970.420546874997</c:v>
                </c:pt>
                <c:pt idx="401">
                  <c:v>19482.488671874999</c:v>
                </c:pt>
                <c:pt idx="402">
                  <c:v>19644.953144230771</c:v>
                </c:pt>
                <c:pt idx="403">
                  <c:v>19393.826545673077</c:v>
                </c:pt>
                <c:pt idx="404">
                  <c:v>18950.977084134614</c:v>
                </c:pt>
                <c:pt idx="405">
                  <c:v>18823.334060096149</c:v>
                </c:pt>
                <c:pt idx="406">
                  <c:v>18473.128990384615</c:v>
                </c:pt>
                <c:pt idx="407">
                  <c:v>17801.575084134616</c:v>
                </c:pt>
                <c:pt idx="408">
                  <c:v>16543.812996394227</c:v>
                </c:pt>
                <c:pt idx="409">
                  <c:v>16156.577487980769</c:v>
                </c:pt>
                <c:pt idx="410">
                  <c:v>15372.94175</c:v>
                </c:pt>
                <c:pt idx="411">
                  <c:v>14758.275710336537</c:v>
                </c:pt>
                <c:pt idx="412">
                  <c:v>14439.630438701923</c:v>
                </c:pt>
                <c:pt idx="413">
                  <c:v>14089.878108173076</c:v>
                </c:pt>
                <c:pt idx="414">
                  <c:v>13309.419842548075</c:v>
                </c:pt>
                <c:pt idx="415">
                  <c:v>13511.773429086537</c:v>
                </c:pt>
                <c:pt idx="416">
                  <c:v>14016.193900240385</c:v>
                </c:pt>
                <c:pt idx="417">
                  <c:v>15257.18044951923</c:v>
                </c:pt>
                <c:pt idx="418">
                  <c:v>15784.494115384616</c:v>
                </c:pt>
                <c:pt idx="419">
                  <c:v>15889.235227163461</c:v>
                </c:pt>
                <c:pt idx="420">
                  <c:v>15421.467118990382</c:v>
                </c:pt>
                <c:pt idx="421">
                  <c:v>15975.221890624998</c:v>
                </c:pt>
                <c:pt idx="422">
                  <c:v>16040.642919471153</c:v>
                </c:pt>
                <c:pt idx="423">
                  <c:v>15749.241861778846</c:v>
                </c:pt>
                <c:pt idx="424">
                  <c:v>15258.358394230771</c:v>
                </c:pt>
                <c:pt idx="425">
                  <c:v>15343.823032451923</c:v>
                </c:pt>
                <c:pt idx="426">
                  <c:v>15917.832366586537</c:v>
                </c:pt>
                <c:pt idx="427">
                  <c:v>16770.555774038457</c:v>
                </c:pt>
                <c:pt idx="428">
                  <c:v>16626.142162259614</c:v>
                </c:pt>
                <c:pt idx="429">
                  <c:v>16558.548663461537</c:v>
                </c:pt>
                <c:pt idx="430">
                  <c:v>17258.270557692307</c:v>
                </c:pt>
                <c:pt idx="431">
                  <c:v>17832.996574519231</c:v>
                </c:pt>
                <c:pt idx="432">
                  <c:v>16976.170478365384</c:v>
                </c:pt>
                <c:pt idx="433">
                  <c:v>15554.613567307691</c:v>
                </c:pt>
                <c:pt idx="434">
                  <c:v>15315.904518028845</c:v>
                </c:pt>
                <c:pt idx="435">
                  <c:v>15166.965889423078</c:v>
                </c:pt>
                <c:pt idx="436">
                  <c:v>14802.796830528845</c:v>
                </c:pt>
                <c:pt idx="437">
                  <c:v>14111.47323798077</c:v>
                </c:pt>
                <c:pt idx="438">
                  <c:v>14708.460568509614</c:v>
                </c:pt>
                <c:pt idx="439">
                  <c:v>18145.346248798076</c:v>
                </c:pt>
                <c:pt idx="440">
                  <c:v>21063.766561298075</c:v>
                </c:pt>
                <c:pt idx="441">
                  <c:v>21985.885721153845</c:v>
                </c:pt>
                <c:pt idx="442">
                  <c:v>21950.664378605768</c:v>
                </c:pt>
                <c:pt idx="443">
                  <c:v>21610.746033653842</c:v>
                </c:pt>
                <c:pt idx="444">
                  <c:v>21838.32225120192</c:v>
                </c:pt>
                <c:pt idx="445">
                  <c:v>22154.939277644229</c:v>
                </c:pt>
                <c:pt idx="446">
                  <c:v>22163.444091346151</c:v>
                </c:pt>
                <c:pt idx="447">
                  <c:v>21733.882542067309</c:v>
                </c:pt>
                <c:pt idx="448">
                  <c:v>22052.952558894227</c:v>
                </c:pt>
                <c:pt idx="449">
                  <c:v>22201.76644110577</c:v>
                </c:pt>
                <c:pt idx="450">
                  <c:v>22775.508106971152</c:v>
                </c:pt>
                <c:pt idx="451">
                  <c:v>22920.760617788463</c:v>
                </c:pt>
                <c:pt idx="452">
                  <c:v>23006.019582932688</c:v>
                </c:pt>
                <c:pt idx="453">
                  <c:v>22585.133789663458</c:v>
                </c:pt>
                <c:pt idx="454">
                  <c:v>22736.668282451919</c:v>
                </c:pt>
                <c:pt idx="455">
                  <c:v>20892.351382211535</c:v>
                </c:pt>
                <c:pt idx="456">
                  <c:v>18867.933778846149</c:v>
                </c:pt>
                <c:pt idx="457">
                  <c:v>17641.795924278846</c:v>
                </c:pt>
                <c:pt idx="458">
                  <c:v>17125.899032451922</c:v>
                </c:pt>
                <c:pt idx="459">
                  <c:v>17192.33574639423</c:v>
                </c:pt>
                <c:pt idx="460">
                  <c:v>17170.856604567307</c:v>
                </c:pt>
                <c:pt idx="461">
                  <c:v>16832.721027644231</c:v>
                </c:pt>
                <c:pt idx="462">
                  <c:v>16827.002996394229</c:v>
                </c:pt>
                <c:pt idx="463">
                  <c:v>20342.061092548076</c:v>
                </c:pt>
                <c:pt idx="464">
                  <c:v>23257.084128605766</c:v>
                </c:pt>
                <c:pt idx="465">
                  <c:v>24291.162212740383</c:v>
                </c:pt>
                <c:pt idx="466">
                  <c:v>24513.990518028844</c:v>
                </c:pt>
                <c:pt idx="467">
                  <c:v>23934.202193509613</c:v>
                </c:pt>
                <c:pt idx="468">
                  <c:v>23926.211707932693</c:v>
                </c:pt>
                <c:pt idx="469">
                  <c:v>22798.303736778842</c:v>
                </c:pt>
                <c:pt idx="470">
                  <c:v>22751.662474759614</c:v>
                </c:pt>
                <c:pt idx="471">
                  <c:v>22847.038977163462</c:v>
                </c:pt>
                <c:pt idx="472">
                  <c:v>23541.779037259614</c:v>
                </c:pt>
                <c:pt idx="473">
                  <c:v>23949.567829326923</c:v>
                </c:pt>
                <c:pt idx="474">
                  <c:v>24945.497650240384</c:v>
                </c:pt>
                <c:pt idx="475">
                  <c:v>24936.151051682693</c:v>
                </c:pt>
                <c:pt idx="476">
                  <c:v>24430.700493990385</c:v>
                </c:pt>
                <c:pt idx="477">
                  <c:v>23957.685491586537</c:v>
                </c:pt>
                <c:pt idx="478">
                  <c:v>23791.872890624996</c:v>
                </c:pt>
                <c:pt idx="479">
                  <c:v>22541.550974759615</c:v>
                </c:pt>
                <c:pt idx="480">
                  <c:v>20667.287133413458</c:v>
                </c:pt>
                <c:pt idx="481">
                  <c:v>19294.255859375</c:v>
                </c:pt>
                <c:pt idx="482">
                  <c:v>19200.877024038462</c:v>
                </c:pt>
                <c:pt idx="483">
                  <c:v>18796.16123798077</c:v>
                </c:pt>
                <c:pt idx="484">
                  <c:v>18873.215155048074</c:v>
                </c:pt>
                <c:pt idx="485">
                  <c:v>18908.977163461539</c:v>
                </c:pt>
                <c:pt idx="486">
                  <c:v>19720.829651442305</c:v>
                </c:pt>
                <c:pt idx="487">
                  <c:v>23487.246328124998</c:v>
                </c:pt>
                <c:pt idx="488">
                  <c:v>26163.808877403844</c:v>
                </c:pt>
                <c:pt idx="489">
                  <c:v>26580.757320913461</c:v>
                </c:pt>
                <c:pt idx="490">
                  <c:v>26455.024493990379</c:v>
                </c:pt>
                <c:pt idx="491">
                  <c:v>26558.258096153844</c:v>
                </c:pt>
                <c:pt idx="492">
                  <c:v>27531.042086538462</c:v>
                </c:pt>
                <c:pt idx="493">
                  <c:v>27759.981514423074</c:v>
                </c:pt>
                <c:pt idx="494">
                  <c:v>27478.612824519227</c:v>
                </c:pt>
                <c:pt idx="495">
                  <c:v>27436.497358173074</c:v>
                </c:pt>
                <c:pt idx="496">
                  <c:v>27221.81307091346</c:v>
                </c:pt>
                <c:pt idx="497">
                  <c:v>26412.447606971153</c:v>
                </c:pt>
                <c:pt idx="498">
                  <c:v>26139.655028846151</c:v>
                </c:pt>
                <c:pt idx="499">
                  <c:v>26294.493528846153</c:v>
                </c:pt>
                <c:pt idx="500">
                  <c:v>26282.448371394228</c:v>
                </c:pt>
                <c:pt idx="501">
                  <c:v>26012.912939903843</c:v>
                </c:pt>
                <c:pt idx="502">
                  <c:v>25622.879507211539</c:v>
                </c:pt>
                <c:pt idx="503">
                  <c:v>24383.923467548073</c:v>
                </c:pt>
                <c:pt idx="504">
                  <c:v>22900.052223557694</c:v>
                </c:pt>
                <c:pt idx="505">
                  <c:v>20858.836347355769</c:v>
                </c:pt>
                <c:pt idx="506">
                  <c:v>20291.01058173077</c:v>
                </c:pt>
                <c:pt idx="507">
                  <c:v>19944.953275240383</c:v>
                </c:pt>
                <c:pt idx="508">
                  <c:v>19358.217932692307</c:v>
                </c:pt>
                <c:pt idx="509">
                  <c:v>19242.54774639423</c:v>
                </c:pt>
                <c:pt idx="510">
                  <c:v>20293.49186778846</c:v>
                </c:pt>
                <c:pt idx="511">
                  <c:v>22955.398287259613</c:v>
                </c:pt>
                <c:pt idx="512">
                  <c:v>25345.752938701924</c:v>
                </c:pt>
                <c:pt idx="513">
                  <c:v>26207.656454326923</c:v>
                </c:pt>
                <c:pt idx="514">
                  <c:v>26527.366941105767</c:v>
                </c:pt>
                <c:pt idx="515">
                  <c:v>25610.519850961537</c:v>
                </c:pt>
                <c:pt idx="516">
                  <c:v>25670.67101682692</c:v>
                </c:pt>
                <c:pt idx="517">
                  <c:v>25298.220918269231</c:v>
                </c:pt>
                <c:pt idx="518">
                  <c:v>24849.782381009612</c:v>
                </c:pt>
                <c:pt idx="519">
                  <c:v>24386.012054086535</c:v>
                </c:pt>
                <c:pt idx="520">
                  <c:v>25236.533437499998</c:v>
                </c:pt>
                <c:pt idx="521">
                  <c:v>25119.488912259614</c:v>
                </c:pt>
                <c:pt idx="522">
                  <c:v>25251.165108173074</c:v>
                </c:pt>
                <c:pt idx="523">
                  <c:v>25117.454621394227</c:v>
                </c:pt>
                <c:pt idx="524">
                  <c:v>25241.777474759612</c:v>
                </c:pt>
                <c:pt idx="525">
                  <c:v>25303.858937499997</c:v>
                </c:pt>
                <c:pt idx="526">
                  <c:v>24655.18983293269</c:v>
                </c:pt>
                <c:pt idx="527">
                  <c:v>23558.13730288461</c:v>
                </c:pt>
                <c:pt idx="528">
                  <c:v>22070.476706730766</c:v>
                </c:pt>
                <c:pt idx="529">
                  <c:v>20101.196909855767</c:v>
                </c:pt>
                <c:pt idx="530">
                  <c:v>19024.008677884616</c:v>
                </c:pt>
                <c:pt idx="531">
                  <c:v>19088.804891826923</c:v>
                </c:pt>
                <c:pt idx="532">
                  <c:v>18595.222585336538</c:v>
                </c:pt>
                <c:pt idx="533">
                  <c:v>18589.875264423077</c:v>
                </c:pt>
                <c:pt idx="534">
                  <c:v>18375.537969951922</c:v>
                </c:pt>
                <c:pt idx="535">
                  <c:v>21063.639537259616</c:v>
                </c:pt>
                <c:pt idx="536">
                  <c:v>23424.135281249997</c:v>
                </c:pt>
                <c:pt idx="537">
                  <c:v>24807.823467548074</c:v>
                </c:pt>
                <c:pt idx="538">
                  <c:v>25560.627998798074</c:v>
                </c:pt>
                <c:pt idx="539">
                  <c:v>25225.661081730766</c:v>
                </c:pt>
                <c:pt idx="540">
                  <c:v>25067.820864182693</c:v>
                </c:pt>
                <c:pt idx="541">
                  <c:v>24846.043022836537</c:v>
                </c:pt>
                <c:pt idx="542">
                  <c:v>24906.621858173072</c:v>
                </c:pt>
                <c:pt idx="543">
                  <c:v>24620.464584134614</c:v>
                </c:pt>
                <c:pt idx="544">
                  <c:v>24730.931269230769</c:v>
                </c:pt>
                <c:pt idx="545">
                  <c:v>24669.717771634616</c:v>
                </c:pt>
                <c:pt idx="546">
                  <c:v>24212.295467548072</c:v>
                </c:pt>
                <c:pt idx="547">
                  <c:v>23969.32725360577</c:v>
                </c:pt>
                <c:pt idx="548">
                  <c:v>24026.745046874999</c:v>
                </c:pt>
                <c:pt idx="549">
                  <c:v>23793.202704326923</c:v>
                </c:pt>
                <c:pt idx="550">
                  <c:v>23051.525876201918</c:v>
                </c:pt>
                <c:pt idx="551">
                  <c:v>21498.373010817308</c:v>
                </c:pt>
                <c:pt idx="552">
                  <c:v>19809.675980769229</c:v>
                </c:pt>
                <c:pt idx="553">
                  <c:v>18641.319730769232</c:v>
                </c:pt>
                <c:pt idx="554">
                  <c:v>18102.707752403847</c:v>
                </c:pt>
                <c:pt idx="555">
                  <c:v>17319.999562499997</c:v>
                </c:pt>
                <c:pt idx="556">
                  <c:v>17027.561762019228</c:v>
                </c:pt>
                <c:pt idx="557">
                  <c:v>16655.168629807693</c:v>
                </c:pt>
                <c:pt idx="558">
                  <c:v>15843.638466346154</c:v>
                </c:pt>
                <c:pt idx="559">
                  <c:v>17147.926201923077</c:v>
                </c:pt>
                <c:pt idx="560">
                  <c:v>19088.346858173074</c:v>
                </c:pt>
                <c:pt idx="561">
                  <c:v>20386.327534855769</c:v>
                </c:pt>
                <c:pt idx="562">
                  <c:v>20994.915155048075</c:v>
                </c:pt>
                <c:pt idx="563">
                  <c:v>21282.15256730769</c:v>
                </c:pt>
                <c:pt idx="564">
                  <c:v>21491.416436298074</c:v>
                </c:pt>
                <c:pt idx="565">
                  <c:v>21394.1005</c:v>
                </c:pt>
                <c:pt idx="566">
                  <c:v>21181.427963942304</c:v>
                </c:pt>
                <c:pt idx="567">
                  <c:v>20903.13713341346</c:v>
                </c:pt>
                <c:pt idx="568">
                  <c:v>20490.730840144231</c:v>
                </c:pt>
                <c:pt idx="569">
                  <c:v>20466.202253605767</c:v>
                </c:pt>
                <c:pt idx="570">
                  <c:v>20223.711712740384</c:v>
                </c:pt>
                <c:pt idx="571">
                  <c:v>20156.161838942306</c:v>
                </c:pt>
                <c:pt idx="572">
                  <c:v>19842.829591346155</c:v>
                </c:pt>
                <c:pt idx="573">
                  <c:v>19878.739693509619</c:v>
                </c:pt>
                <c:pt idx="574">
                  <c:v>19740.992037259617</c:v>
                </c:pt>
                <c:pt idx="575">
                  <c:v>19016.557025240385</c:v>
                </c:pt>
                <c:pt idx="576">
                  <c:v>17979.814597355766</c:v>
                </c:pt>
                <c:pt idx="577">
                  <c:v>16265.851977163462</c:v>
                </c:pt>
                <c:pt idx="578">
                  <c:v>15505.840564903845</c:v>
                </c:pt>
                <c:pt idx="579">
                  <c:v>14970.259519230769</c:v>
                </c:pt>
                <c:pt idx="580">
                  <c:v>14562.660355769231</c:v>
                </c:pt>
                <c:pt idx="581">
                  <c:v>13983.633954326922</c:v>
                </c:pt>
                <c:pt idx="582">
                  <c:v>13466.983076923076</c:v>
                </c:pt>
                <c:pt idx="583">
                  <c:v>14970.990805288458</c:v>
                </c:pt>
                <c:pt idx="584">
                  <c:v>16036.069014423076</c:v>
                </c:pt>
                <c:pt idx="585">
                  <c:v>17250.271188701925</c:v>
                </c:pt>
                <c:pt idx="586">
                  <c:v>17762.085546875001</c:v>
                </c:pt>
                <c:pt idx="587">
                  <c:v>18418.034980769229</c:v>
                </c:pt>
                <c:pt idx="588">
                  <c:v>18529.324704326922</c:v>
                </c:pt>
                <c:pt idx="589">
                  <c:v>18054.601026442306</c:v>
                </c:pt>
                <c:pt idx="590">
                  <c:v>17838.554698317304</c:v>
                </c:pt>
                <c:pt idx="591">
                  <c:v>17884.644825721152</c:v>
                </c:pt>
                <c:pt idx="592">
                  <c:v>18314.918995192307</c:v>
                </c:pt>
                <c:pt idx="593">
                  <c:v>18639.763150240382</c:v>
                </c:pt>
                <c:pt idx="594">
                  <c:v>18792.921593750001</c:v>
                </c:pt>
                <c:pt idx="595">
                  <c:v>18952.65486778846</c:v>
                </c:pt>
                <c:pt idx="596">
                  <c:v>19150.208036057687</c:v>
                </c:pt>
                <c:pt idx="597">
                  <c:v>18915.82052283654</c:v>
                </c:pt>
                <c:pt idx="598">
                  <c:v>19323.583733173073</c:v>
                </c:pt>
                <c:pt idx="599">
                  <c:v>18765.801603365388</c:v>
                </c:pt>
                <c:pt idx="600">
                  <c:v>17565.234995192306</c:v>
                </c:pt>
                <c:pt idx="601">
                  <c:v>16592.553359375001</c:v>
                </c:pt>
                <c:pt idx="602">
                  <c:v>16398.891539663462</c:v>
                </c:pt>
                <c:pt idx="603">
                  <c:v>15991.894241586537</c:v>
                </c:pt>
                <c:pt idx="604">
                  <c:v>15917.387500000001</c:v>
                </c:pt>
                <c:pt idx="605">
                  <c:v>15596.731129807691</c:v>
                </c:pt>
                <c:pt idx="606">
                  <c:v>16149.718653846154</c:v>
                </c:pt>
                <c:pt idx="607">
                  <c:v>19372.674704326921</c:v>
                </c:pt>
                <c:pt idx="608">
                  <c:v>22439.164983173076</c:v>
                </c:pt>
                <c:pt idx="609">
                  <c:v>24025.311412259616</c:v>
                </c:pt>
                <c:pt idx="610">
                  <c:v>24406.709055288462</c:v>
                </c:pt>
                <c:pt idx="611">
                  <c:v>24209.095006009611</c:v>
                </c:pt>
                <c:pt idx="612">
                  <c:v>24328.382372596152</c:v>
                </c:pt>
                <c:pt idx="613">
                  <c:v>23321.627444711536</c:v>
                </c:pt>
                <c:pt idx="614">
                  <c:v>23088.928575721151</c:v>
                </c:pt>
                <c:pt idx="615">
                  <c:v>22413.861002403846</c:v>
                </c:pt>
                <c:pt idx="616">
                  <c:v>22788.852919471152</c:v>
                </c:pt>
                <c:pt idx="617">
                  <c:v>23119.381164663464</c:v>
                </c:pt>
                <c:pt idx="618">
                  <c:v>23176.802479567305</c:v>
                </c:pt>
                <c:pt idx="619">
                  <c:v>23278.962540865385</c:v>
                </c:pt>
                <c:pt idx="620">
                  <c:v>23165.01891105769</c:v>
                </c:pt>
                <c:pt idx="621">
                  <c:v>22798.788693509614</c:v>
                </c:pt>
                <c:pt idx="622">
                  <c:v>22116.255763221154</c:v>
                </c:pt>
                <c:pt idx="623">
                  <c:v>20432.807282451922</c:v>
                </c:pt>
                <c:pt idx="624">
                  <c:v>18955.004187499999</c:v>
                </c:pt>
                <c:pt idx="625">
                  <c:v>18073.840498798076</c:v>
                </c:pt>
                <c:pt idx="626">
                  <c:v>18325.079381009615</c:v>
                </c:pt>
                <c:pt idx="627">
                  <c:v>17925.23174158654</c:v>
                </c:pt>
                <c:pt idx="628">
                  <c:v>17660.557746394228</c:v>
                </c:pt>
                <c:pt idx="629">
                  <c:v>17334.208407451919</c:v>
                </c:pt>
                <c:pt idx="630">
                  <c:v>17471.692518028845</c:v>
                </c:pt>
                <c:pt idx="631">
                  <c:v>19890.448292067307</c:v>
                </c:pt>
                <c:pt idx="632">
                  <c:v>22681.14092548077</c:v>
                </c:pt>
                <c:pt idx="633">
                  <c:v>23470.724081730768</c:v>
                </c:pt>
                <c:pt idx="634">
                  <c:v>23508.012300480768</c:v>
                </c:pt>
                <c:pt idx="635">
                  <c:v>23305.116990384613</c:v>
                </c:pt>
                <c:pt idx="636">
                  <c:v>23737.115384615383</c:v>
                </c:pt>
                <c:pt idx="637">
                  <c:v>23513.925600961538</c:v>
                </c:pt>
                <c:pt idx="638">
                  <c:v>22593.256810096151</c:v>
                </c:pt>
                <c:pt idx="639">
                  <c:v>22589.236622596149</c:v>
                </c:pt>
                <c:pt idx="640">
                  <c:v>23294.073677884615</c:v>
                </c:pt>
                <c:pt idx="641">
                  <c:v>22550.897890624998</c:v>
                </c:pt>
                <c:pt idx="642">
                  <c:v>22874.025270432692</c:v>
                </c:pt>
                <c:pt idx="643">
                  <c:v>22888.777558894228</c:v>
                </c:pt>
                <c:pt idx="644">
                  <c:v>23246.891425480768</c:v>
                </c:pt>
                <c:pt idx="645">
                  <c:v>23314.185120192305</c:v>
                </c:pt>
                <c:pt idx="646">
                  <c:v>22589.056561298079</c:v>
                </c:pt>
                <c:pt idx="647">
                  <c:v>20683.044183894228</c:v>
                </c:pt>
                <c:pt idx="648">
                  <c:v>19061.968183894227</c:v>
                </c:pt>
                <c:pt idx="649">
                  <c:v>17424.815275240384</c:v>
                </c:pt>
                <c:pt idx="650">
                  <c:v>17548.938725961536</c:v>
                </c:pt>
                <c:pt idx="651">
                  <c:v>17082.710866586534</c:v>
                </c:pt>
                <c:pt idx="652">
                  <c:v>16788.470847355766</c:v>
                </c:pt>
                <c:pt idx="653">
                  <c:v>16371.257582932691</c:v>
                </c:pt>
                <c:pt idx="654">
                  <c:v>16184.937474759616</c:v>
                </c:pt>
                <c:pt idx="655">
                  <c:v>18698.200805288459</c:v>
                </c:pt>
                <c:pt idx="656">
                  <c:v>20382.024884615381</c:v>
                </c:pt>
                <c:pt idx="657">
                  <c:v>21193.480112980767</c:v>
                </c:pt>
                <c:pt idx="658">
                  <c:v>20842.230329326921</c:v>
                </c:pt>
                <c:pt idx="659">
                  <c:v>20893.111819711536</c:v>
                </c:pt>
                <c:pt idx="660">
                  <c:v>20967.350171874998</c:v>
                </c:pt>
                <c:pt idx="661">
                  <c:v>21230.258388221151</c:v>
                </c:pt>
                <c:pt idx="662">
                  <c:v>20775.289453124999</c:v>
                </c:pt>
                <c:pt idx="663">
                  <c:v>20469.714307692306</c:v>
                </c:pt>
                <c:pt idx="664">
                  <c:v>20931.281935096151</c:v>
                </c:pt>
                <c:pt idx="665">
                  <c:v>21062.794536057692</c:v>
                </c:pt>
                <c:pt idx="666">
                  <c:v>21454.601026442306</c:v>
                </c:pt>
                <c:pt idx="667">
                  <c:v>22558.216760817308</c:v>
                </c:pt>
                <c:pt idx="668">
                  <c:v>22109.202149038458</c:v>
                </c:pt>
                <c:pt idx="669">
                  <c:v>22351.662349759612</c:v>
                </c:pt>
                <c:pt idx="670">
                  <c:v>22146.281364182691</c:v>
                </c:pt>
                <c:pt idx="671">
                  <c:v>21786.040859374996</c:v>
                </c:pt>
                <c:pt idx="672">
                  <c:v>20562.266460336537</c:v>
                </c:pt>
                <c:pt idx="673">
                  <c:v>18921.472495192309</c:v>
                </c:pt>
                <c:pt idx="674">
                  <c:v>18743.629387019231</c:v>
                </c:pt>
                <c:pt idx="675">
                  <c:v>19110.804170673076</c:v>
                </c:pt>
                <c:pt idx="676">
                  <c:v>18873.84211658654</c:v>
                </c:pt>
                <c:pt idx="677">
                  <c:v>19160.105342548075</c:v>
                </c:pt>
                <c:pt idx="678">
                  <c:v>19612.261873798074</c:v>
                </c:pt>
                <c:pt idx="679">
                  <c:v>22269.371765625001</c:v>
                </c:pt>
                <c:pt idx="680">
                  <c:v>24492.935667067304</c:v>
                </c:pt>
                <c:pt idx="681">
                  <c:v>25845.190955528848</c:v>
                </c:pt>
                <c:pt idx="682">
                  <c:v>25543.901783653844</c:v>
                </c:pt>
                <c:pt idx="683">
                  <c:v>24992.920396634614</c:v>
                </c:pt>
                <c:pt idx="684">
                  <c:v>24630.22646634615</c:v>
                </c:pt>
                <c:pt idx="685">
                  <c:v>24042.245036057691</c:v>
                </c:pt>
                <c:pt idx="686">
                  <c:v>23794.266110576918</c:v>
                </c:pt>
                <c:pt idx="687">
                  <c:v>23695.691846153844</c:v>
                </c:pt>
                <c:pt idx="688">
                  <c:v>23859.727397836537</c:v>
                </c:pt>
                <c:pt idx="689">
                  <c:v>23868.005432692305</c:v>
                </c:pt>
                <c:pt idx="690">
                  <c:v>24032.666004807692</c:v>
                </c:pt>
                <c:pt idx="691">
                  <c:v>23547.447459134615</c:v>
                </c:pt>
                <c:pt idx="692">
                  <c:v>23733.876171874999</c:v>
                </c:pt>
                <c:pt idx="693">
                  <c:v>24325.176356971155</c:v>
                </c:pt>
                <c:pt idx="694">
                  <c:v>23938.103599759615</c:v>
                </c:pt>
                <c:pt idx="695">
                  <c:v>22432.623167067308</c:v>
                </c:pt>
                <c:pt idx="696">
                  <c:v>20662.217086538461</c:v>
                </c:pt>
                <c:pt idx="697">
                  <c:v>20090.713275240385</c:v>
                </c:pt>
                <c:pt idx="698">
                  <c:v>19350.499590144231</c:v>
                </c:pt>
                <c:pt idx="699">
                  <c:v>18456.142048076923</c:v>
                </c:pt>
                <c:pt idx="700">
                  <c:v>18135.162860576922</c:v>
                </c:pt>
                <c:pt idx="701">
                  <c:v>18266.431894230765</c:v>
                </c:pt>
                <c:pt idx="702">
                  <c:v>18889.931561298075</c:v>
                </c:pt>
                <c:pt idx="703">
                  <c:v>21041.430894230769</c:v>
                </c:pt>
                <c:pt idx="704">
                  <c:v>22712.686527644229</c:v>
                </c:pt>
                <c:pt idx="705">
                  <c:v>24283.751923076921</c:v>
                </c:pt>
                <c:pt idx="706">
                  <c:v>25123.644561298075</c:v>
                </c:pt>
                <c:pt idx="707">
                  <c:v>25048.303736778842</c:v>
                </c:pt>
                <c:pt idx="708">
                  <c:v>25264.277963942306</c:v>
                </c:pt>
                <c:pt idx="709">
                  <c:v>25556.275564903841</c:v>
                </c:pt>
                <c:pt idx="710">
                  <c:v>25275.251045673074</c:v>
                </c:pt>
                <c:pt idx="711">
                  <c:v>24045.179340144226</c:v>
                </c:pt>
                <c:pt idx="712">
                  <c:v>24564.514217548076</c:v>
                </c:pt>
                <c:pt idx="713">
                  <c:v>24168.954921874996</c:v>
                </c:pt>
                <c:pt idx="714">
                  <c:v>24009.931599759613</c:v>
                </c:pt>
                <c:pt idx="715">
                  <c:v>24428.846106971152</c:v>
                </c:pt>
                <c:pt idx="716">
                  <c:v>24119.113171875</c:v>
                </c:pt>
                <c:pt idx="717">
                  <c:v>24206.00555889423</c:v>
                </c:pt>
                <c:pt idx="718">
                  <c:v>23237.801111778845</c:v>
                </c:pt>
                <c:pt idx="719">
                  <c:v>21959.753766826921</c:v>
                </c:pt>
                <c:pt idx="720">
                  <c:v>20518.136117788461</c:v>
                </c:pt>
              </c:numCache>
            </c:numRef>
          </c:val>
          <c:smooth val="0"/>
          <c:extLst>
            <c:ext xmlns:c16="http://schemas.microsoft.com/office/drawing/2014/chart" uri="{C3380CC4-5D6E-409C-BE32-E72D297353CC}">
              <c16:uniqueId val="{00000005-65D1-47B7-B5F6-28651CAA35A7}"/>
            </c:ext>
          </c:extLst>
        </c:ser>
        <c:dLbls>
          <c:showLegendKey val="0"/>
          <c:showVal val="0"/>
          <c:showCatName val="0"/>
          <c:showSerName val="0"/>
          <c:showPercent val="0"/>
          <c:showBubbleSize val="0"/>
        </c:dLbls>
        <c:marker val="1"/>
        <c:smooth val="0"/>
        <c:axId val="1384651407"/>
        <c:axId val="1384651887"/>
      </c:lineChart>
      <c:catAx>
        <c:axId val="1384651407"/>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4651887"/>
        <c:crosses val="autoZero"/>
        <c:auto val="1"/>
        <c:lblAlgn val="ctr"/>
        <c:lblOffset val="100"/>
        <c:noMultiLvlLbl val="0"/>
      </c:catAx>
      <c:valAx>
        <c:axId val="1384651887"/>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4651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C04B3-DC6B-4C95-AD8A-B07A4DCE0A62}" type="datetimeFigureOut">
              <a:rPr lang="en-GB" smtClean="0"/>
              <a:t>27/01/2025</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2A2AC-5545-40D7-A509-0440B4F6041D}" type="slidenum">
              <a:rPr lang="en-GB" smtClean="0"/>
              <a:t>‹#›</a:t>
            </a:fld>
            <a:endParaRPr lang="en-GB"/>
          </a:p>
        </p:txBody>
      </p:sp>
    </p:spTree>
    <p:extLst>
      <p:ext uri="{BB962C8B-B14F-4D97-AF65-F5344CB8AC3E}">
        <p14:creationId xmlns:p14="http://schemas.microsoft.com/office/powerpoint/2010/main" val="35791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ABB22C-0BED-B8C5-D9F7-37E2AECC36DC}"/>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GB"/>
          </a:p>
        </p:txBody>
      </p:sp>
      <p:sp>
        <p:nvSpPr>
          <p:cNvPr id="3" name="Podtytuł 2">
            <a:extLst>
              <a:ext uri="{FF2B5EF4-FFF2-40B4-BE49-F238E27FC236}">
                <a16:creationId xmlns:a16="http://schemas.microsoft.com/office/drawing/2014/main" id="{7030587A-E291-A4EF-FB12-03EAB810FD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GB"/>
          </a:p>
        </p:txBody>
      </p:sp>
      <p:sp>
        <p:nvSpPr>
          <p:cNvPr id="4" name="Symbol zastępczy daty 3">
            <a:extLst>
              <a:ext uri="{FF2B5EF4-FFF2-40B4-BE49-F238E27FC236}">
                <a16:creationId xmlns:a16="http://schemas.microsoft.com/office/drawing/2014/main" id="{2A7C1851-8AFD-B113-6014-6BD96FFFAB26}"/>
              </a:ext>
            </a:extLst>
          </p:cNvPr>
          <p:cNvSpPr>
            <a:spLocks noGrp="1"/>
          </p:cNvSpPr>
          <p:nvPr>
            <p:ph type="dt" sz="half" idx="10"/>
          </p:nvPr>
        </p:nvSpPr>
        <p:spPr/>
        <p:txBody>
          <a:bodyPr/>
          <a:lstStyle/>
          <a:p>
            <a:fld id="{19DC18AF-C4EB-4EE6-83CA-CD448A8187AA}" type="datetime1">
              <a:rPr lang="en-GB" smtClean="0"/>
              <a:t>27/01/2025</a:t>
            </a:fld>
            <a:endParaRPr lang="en-GB"/>
          </a:p>
        </p:txBody>
      </p:sp>
      <p:sp>
        <p:nvSpPr>
          <p:cNvPr id="5" name="Symbol zastępczy stopki 4">
            <a:extLst>
              <a:ext uri="{FF2B5EF4-FFF2-40B4-BE49-F238E27FC236}">
                <a16:creationId xmlns:a16="http://schemas.microsoft.com/office/drawing/2014/main" id="{225BA83F-64B5-1A25-59C1-E1B43D63B6B3}"/>
              </a:ext>
            </a:extLst>
          </p:cNvPr>
          <p:cNvSpPr>
            <a:spLocks noGrp="1"/>
          </p:cNvSpPr>
          <p:nvPr>
            <p:ph type="ftr" sz="quarter" idx="11"/>
          </p:nvPr>
        </p:nvSpPr>
        <p:spPr/>
        <p:txBody>
          <a:bodyPr/>
          <a:lstStyle/>
          <a:p>
            <a:r>
              <a:rPr lang="en-GB"/>
              <a:t>Professor Władysław Mielczarski</a:t>
            </a:r>
          </a:p>
        </p:txBody>
      </p:sp>
      <p:sp>
        <p:nvSpPr>
          <p:cNvPr id="6" name="Symbol zastępczy numeru slajdu 5">
            <a:extLst>
              <a:ext uri="{FF2B5EF4-FFF2-40B4-BE49-F238E27FC236}">
                <a16:creationId xmlns:a16="http://schemas.microsoft.com/office/drawing/2014/main" id="{DB38BA49-ED25-C056-3F6E-F371093784F9}"/>
              </a:ext>
            </a:extLst>
          </p:cNvPr>
          <p:cNvSpPr>
            <a:spLocks noGrp="1"/>
          </p:cNvSpPr>
          <p:nvPr>
            <p:ph type="sldNum" sz="quarter" idx="12"/>
          </p:nvPr>
        </p:nvSpPr>
        <p:spPr/>
        <p:txBody>
          <a:bodyPr/>
          <a:lstStyle/>
          <a:p>
            <a:fld id="{AA3E16F1-604A-46C1-A93A-05CB622EBD1D}" type="slidenum">
              <a:rPr lang="en-GB" smtClean="0"/>
              <a:t>‹#›</a:t>
            </a:fld>
            <a:endParaRPr lang="en-GB"/>
          </a:p>
        </p:txBody>
      </p:sp>
    </p:spTree>
    <p:extLst>
      <p:ext uri="{BB962C8B-B14F-4D97-AF65-F5344CB8AC3E}">
        <p14:creationId xmlns:p14="http://schemas.microsoft.com/office/powerpoint/2010/main" val="40733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D540EE-6B14-1F6A-7553-E402426CEDAD}"/>
              </a:ext>
            </a:extLst>
          </p:cNvPr>
          <p:cNvSpPr>
            <a:spLocks noGrp="1"/>
          </p:cNvSpPr>
          <p:nvPr>
            <p:ph type="title"/>
          </p:nvPr>
        </p:nvSpPr>
        <p:spPr/>
        <p:txBody>
          <a:bodyPr/>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BD92AEB1-0407-AAD8-94AD-6CA261CA851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72098376-C26A-1137-F5B8-A63AC995C9D9}"/>
              </a:ext>
            </a:extLst>
          </p:cNvPr>
          <p:cNvSpPr>
            <a:spLocks noGrp="1"/>
          </p:cNvSpPr>
          <p:nvPr>
            <p:ph type="dt" sz="half" idx="10"/>
          </p:nvPr>
        </p:nvSpPr>
        <p:spPr/>
        <p:txBody>
          <a:bodyPr/>
          <a:lstStyle/>
          <a:p>
            <a:fld id="{63F58C25-689F-40E4-9980-CD748EB7C835}" type="datetime1">
              <a:rPr lang="en-GB" smtClean="0"/>
              <a:t>27/01/2025</a:t>
            </a:fld>
            <a:endParaRPr lang="en-GB"/>
          </a:p>
        </p:txBody>
      </p:sp>
      <p:sp>
        <p:nvSpPr>
          <p:cNvPr id="5" name="Symbol zastępczy stopki 4">
            <a:extLst>
              <a:ext uri="{FF2B5EF4-FFF2-40B4-BE49-F238E27FC236}">
                <a16:creationId xmlns:a16="http://schemas.microsoft.com/office/drawing/2014/main" id="{E9BCA20F-D0DE-3BBE-148F-2208C73D9A0C}"/>
              </a:ext>
            </a:extLst>
          </p:cNvPr>
          <p:cNvSpPr>
            <a:spLocks noGrp="1"/>
          </p:cNvSpPr>
          <p:nvPr>
            <p:ph type="ftr" sz="quarter" idx="11"/>
          </p:nvPr>
        </p:nvSpPr>
        <p:spPr/>
        <p:txBody>
          <a:bodyPr/>
          <a:lstStyle/>
          <a:p>
            <a:r>
              <a:rPr lang="en-GB"/>
              <a:t>Professor Władysław Mielczarski</a:t>
            </a:r>
          </a:p>
        </p:txBody>
      </p:sp>
      <p:sp>
        <p:nvSpPr>
          <p:cNvPr id="6" name="Symbol zastępczy numeru slajdu 5">
            <a:extLst>
              <a:ext uri="{FF2B5EF4-FFF2-40B4-BE49-F238E27FC236}">
                <a16:creationId xmlns:a16="http://schemas.microsoft.com/office/drawing/2014/main" id="{EF72C1B8-F2EB-724A-6F4F-CB3370A47B88}"/>
              </a:ext>
            </a:extLst>
          </p:cNvPr>
          <p:cNvSpPr>
            <a:spLocks noGrp="1"/>
          </p:cNvSpPr>
          <p:nvPr>
            <p:ph type="sldNum" sz="quarter" idx="12"/>
          </p:nvPr>
        </p:nvSpPr>
        <p:spPr/>
        <p:txBody>
          <a:bodyPr/>
          <a:lstStyle/>
          <a:p>
            <a:fld id="{AA3E16F1-604A-46C1-A93A-05CB622EBD1D}" type="slidenum">
              <a:rPr lang="en-GB" smtClean="0"/>
              <a:t>‹#›</a:t>
            </a:fld>
            <a:endParaRPr lang="en-GB"/>
          </a:p>
        </p:txBody>
      </p:sp>
    </p:spTree>
    <p:extLst>
      <p:ext uri="{BB962C8B-B14F-4D97-AF65-F5344CB8AC3E}">
        <p14:creationId xmlns:p14="http://schemas.microsoft.com/office/powerpoint/2010/main" val="238572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C64F8B4-3BD1-B4D3-38A0-5B831BD2B619}"/>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F72FF2FD-602F-DA53-E334-AC30A63708C0}"/>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475DB142-EE39-049F-FBF5-8DE1851B0641}"/>
              </a:ext>
            </a:extLst>
          </p:cNvPr>
          <p:cNvSpPr>
            <a:spLocks noGrp="1"/>
          </p:cNvSpPr>
          <p:nvPr>
            <p:ph type="dt" sz="half" idx="10"/>
          </p:nvPr>
        </p:nvSpPr>
        <p:spPr/>
        <p:txBody>
          <a:bodyPr/>
          <a:lstStyle/>
          <a:p>
            <a:fld id="{BF1FE239-B628-4204-992A-0B94A69C2D00}" type="datetime1">
              <a:rPr lang="en-GB" smtClean="0"/>
              <a:t>27/01/2025</a:t>
            </a:fld>
            <a:endParaRPr lang="en-GB"/>
          </a:p>
        </p:txBody>
      </p:sp>
      <p:sp>
        <p:nvSpPr>
          <p:cNvPr id="5" name="Symbol zastępczy stopki 4">
            <a:extLst>
              <a:ext uri="{FF2B5EF4-FFF2-40B4-BE49-F238E27FC236}">
                <a16:creationId xmlns:a16="http://schemas.microsoft.com/office/drawing/2014/main" id="{C0A00968-169F-DDED-C3F5-9C8CA0B37A9B}"/>
              </a:ext>
            </a:extLst>
          </p:cNvPr>
          <p:cNvSpPr>
            <a:spLocks noGrp="1"/>
          </p:cNvSpPr>
          <p:nvPr>
            <p:ph type="ftr" sz="quarter" idx="11"/>
          </p:nvPr>
        </p:nvSpPr>
        <p:spPr/>
        <p:txBody>
          <a:bodyPr/>
          <a:lstStyle/>
          <a:p>
            <a:r>
              <a:rPr lang="en-GB"/>
              <a:t>Professor Władysław Mielczarski</a:t>
            </a:r>
          </a:p>
        </p:txBody>
      </p:sp>
      <p:sp>
        <p:nvSpPr>
          <p:cNvPr id="6" name="Symbol zastępczy numeru slajdu 5">
            <a:extLst>
              <a:ext uri="{FF2B5EF4-FFF2-40B4-BE49-F238E27FC236}">
                <a16:creationId xmlns:a16="http://schemas.microsoft.com/office/drawing/2014/main" id="{9613F040-8459-78A0-B4D4-9B407F45CCE3}"/>
              </a:ext>
            </a:extLst>
          </p:cNvPr>
          <p:cNvSpPr>
            <a:spLocks noGrp="1"/>
          </p:cNvSpPr>
          <p:nvPr>
            <p:ph type="sldNum" sz="quarter" idx="12"/>
          </p:nvPr>
        </p:nvSpPr>
        <p:spPr/>
        <p:txBody>
          <a:bodyPr/>
          <a:lstStyle/>
          <a:p>
            <a:fld id="{AA3E16F1-604A-46C1-A93A-05CB622EBD1D}" type="slidenum">
              <a:rPr lang="en-GB" smtClean="0"/>
              <a:t>‹#›</a:t>
            </a:fld>
            <a:endParaRPr lang="en-GB"/>
          </a:p>
        </p:txBody>
      </p:sp>
    </p:spTree>
    <p:extLst>
      <p:ext uri="{BB962C8B-B14F-4D97-AF65-F5344CB8AC3E}">
        <p14:creationId xmlns:p14="http://schemas.microsoft.com/office/powerpoint/2010/main" val="167137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AC4632-3E9F-D92A-F581-5E8CAEDCDA89}"/>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CE1A17BC-90C8-5D46-B669-0D869935A0F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68D34FA2-AB30-8124-B4F6-6DDE7545079C}"/>
              </a:ext>
            </a:extLst>
          </p:cNvPr>
          <p:cNvSpPr>
            <a:spLocks noGrp="1"/>
          </p:cNvSpPr>
          <p:nvPr>
            <p:ph type="dt" sz="half" idx="10"/>
          </p:nvPr>
        </p:nvSpPr>
        <p:spPr/>
        <p:txBody>
          <a:bodyPr/>
          <a:lstStyle/>
          <a:p>
            <a:fld id="{2BF16369-ABF6-4FF1-B5F7-DAD4FE9DFEA4}" type="datetime1">
              <a:rPr lang="en-GB" smtClean="0"/>
              <a:t>27/01/2025</a:t>
            </a:fld>
            <a:endParaRPr lang="en-GB"/>
          </a:p>
        </p:txBody>
      </p:sp>
      <p:sp>
        <p:nvSpPr>
          <p:cNvPr id="5" name="Symbol zastępczy stopki 4">
            <a:extLst>
              <a:ext uri="{FF2B5EF4-FFF2-40B4-BE49-F238E27FC236}">
                <a16:creationId xmlns:a16="http://schemas.microsoft.com/office/drawing/2014/main" id="{11E2F0D2-63B4-D195-2312-B00590AFB3B8}"/>
              </a:ext>
            </a:extLst>
          </p:cNvPr>
          <p:cNvSpPr>
            <a:spLocks noGrp="1"/>
          </p:cNvSpPr>
          <p:nvPr>
            <p:ph type="ftr" sz="quarter" idx="11"/>
          </p:nvPr>
        </p:nvSpPr>
        <p:spPr/>
        <p:txBody>
          <a:bodyPr/>
          <a:lstStyle/>
          <a:p>
            <a:r>
              <a:rPr lang="en-GB"/>
              <a:t>Professor Władysław Mielczarski</a:t>
            </a:r>
          </a:p>
        </p:txBody>
      </p:sp>
      <p:sp>
        <p:nvSpPr>
          <p:cNvPr id="6" name="Symbol zastępczy numeru slajdu 5">
            <a:extLst>
              <a:ext uri="{FF2B5EF4-FFF2-40B4-BE49-F238E27FC236}">
                <a16:creationId xmlns:a16="http://schemas.microsoft.com/office/drawing/2014/main" id="{3FEBBBC2-0731-350C-9AEC-D2038739BD03}"/>
              </a:ext>
            </a:extLst>
          </p:cNvPr>
          <p:cNvSpPr>
            <a:spLocks noGrp="1"/>
          </p:cNvSpPr>
          <p:nvPr>
            <p:ph type="sldNum" sz="quarter" idx="12"/>
          </p:nvPr>
        </p:nvSpPr>
        <p:spPr/>
        <p:txBody>
          <a:bodyPr/>
          <a:lstStyle/>
          <a:p>
            <a:fld id="{AA3E16F1-604A-46C1-A93A-05CB622EBD1D}" type="slidenum">
              <a:rPr lang="en-GB" smtClean="0"/>
              <a:t>‹#›</a:t>
            </a:fld>
            <a:endParaRPr lang="en-GB"/>
          </a:p>
        </p:txBody>
      </p:sp>
    </p:spTree>
    <p:extLst>
      <p:ext uri="{BB962C8B-B14F-4D97-AF65-F5344CB8AC3E}">
        <p14:creationId xmlns:p14="http://schemas.microsoft.com/office/powerpoint/2010/main" val="124722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A5975E-D9E4-F973-1BC2-CF22EC1C1C7B}"/>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GB"/>
          </a:p>
        </p:txBody>
      </p:sp>
      <p:sp>
        <p:nvSpPr>
          <p:cNvPr id="3" name="Symbol zastępczy tekstu 2">
            <a:extLst>
              <a:ext uri="{FF2B5EF4-FFF2-40B4-BE49-F238E27FC236}">
                <a16:creationId xmlns:a16="http://schemas.microsoft.com/office/drawing/2014/main" id="{7EDEA1FD-E993-03DB-620A-05D96D870D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5FC74FC3-2B82-AB50-1264-B4AFF1FA53CE}"/>
              </a:ext>
            </a:extLst>
          </p:cNvPr>
          <p:cNvSpPr>
            <a:spLocks noGrp="1"/>
          </p:cNvSpPr>
          <p:nvPr>
            <p:ph type="dt" sz="half" idx="10"/>
          </p:nvPr>
        </p:nvSpPr>
        <p:spPr/>
        <p:txBody>
          <a:bodyPr/>
          <a:lstStyle/>
          <a:p>
            <a:fld id="{899E667A-A6F8-472D-8607-3B5869832B68}" type="datetime1">
              <a:rPr lang="en-GB" smtClean="0"/>
              <a:t>27/01/2025</a:t>
            </a:fld>
            <a:endParaRPr lang="en-GB"/>
          </a:p>
        </p:txBody>
      </p:sp>
      <p:sp>
        <p:nvSpPr>
          <p:cNvPr id="5" name="Symbol zastępczy stopki 4">
            <a:extLst>
              <a:ext uri="{FF2B5EF4-FFF2-40B4-BE49-F238E27FC236}">
                <a16:creationId xmlns:a16="http://schemas.microsoft.com/office/drawing/2014/main" id="{431BBF0F-2963-D384-C8AE-4EE55997DBC7}"/>
              </a:ext>
            </a:extLst>
          </p:cNvPr>
          <p:cNvSpPr>
            <a:spLocks noGrp="1"/>
          </p:cNvSpPr>
          <p:nvPr>
            <p:ph type="ftr" sz="quarter" idx="11"/>
          </p:nvPr>
        </p:nvSpPr>
        <p:spPr/>
        <p:txBody>
          <a:bodyPr/>
          <a:lstStyle/>
          <a:p>
            <a:r>
              <a:rPr lang="en-GB"/>
              <a:t>Professor Władysław Mielczarski</a:t>
            </a:r>
          </a:p>
        </p:txBody>
      </p:sp>
      <p:sp>
        <p:nvSpPr>
          <p:cNvPr id="6" name="Symbol zastępczy numeru slajdu 5">
            <a:extLst>
              <a:ext uri="{FF2B5EF4-FFF2-40B4-BE49-F238E27FC236}">
                <a16:creationId xmlns:a16="http://schemas.microsoft.com/office/drawing/2014/main" id="{8F2D4B2D-A441-4DB0-D21B-AB456EA5CECB}"/>
              </a:ext>
            </a:extLst>
          </p:cNvPr>
          <p:cNvSpPr>
            <a:spLocks noGrp="1"/>
          </p:cNvSpPr>
          <p:nvPr>
            <p:ph type="sldNum" sz="quarter" idx="12"/>
          </p:nvPr>
        </p:nvSpPr>
        <p:spPr/>
        <p:txBody>
          <a:bodyPr/>
          <a:lstStyle/>
          <a:p>
            <a:fld id="{AA3E16F1-604A-46C1-A93A-05CB622EBD1D}" type="slidenum">
              <a:rPr lang="en-GB" smtClean="0"/>
              <a:t>‹#›</a:t>
            </a:fld>
            <a:endParaRPr lang="en-GB"/>
          </a:p>
        </p:txBody>
      </p:sp>
    </p:spTree>
    <p:extLst>
      <p:ext uri="{BB962C8B-B14F-4D97-AF65-F5344CB8AC3E}">
        <p14:creationId xmlns:p14="http://schemas.microsoft.com/office/powerpoint/2010/main" val="418015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190B74-4BAE-7AE2-9360-042300C37305}"/>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91DB870E-D129-6906-C859-9137DA88341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zawartości 3">
            <a:extLst>
              <a:ext uri="{FF2B5EF4-FFF2-40B4-BE49-F238E27FC236}">
                <a16:creationId xmlns:a16="http://schemas.microsoft.com/office/drawing/2014/main" id="{4AB97053-3133-3C69-F140-5A87F6EBD533}"/>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daty 4">
            <a:extLst>
              <a:ext uri="{FF2B5EF4-FFF2-40B4-BE49-F238E27FC236}">
                <a16:creationId xmlns:a16="http://schemas.microsoft.com/office/drawing/2014/main" id="{D6872CAC-2C1E-1E7A-FC2F-24910147CB63}"/>
              </a:ext>
            </a:extLst>
          </p:cNvPr>
          <p:cNvSpPr>
            <a:spLocks noGrp="1"/>
          </p:cNvSpPr>
          <p:nvPr>
            <p:ph type="dt" sz="half" idx="10"/>
          </p:nvPr>
        </p:nvSpPr>
        <p:spPr/>
        <p:txBody>
          <a:bodyPr/>
          <a:lstStyle/>
          <a:p>
            <a:fld id="{F16BF14D-B09C-4D10-84BC-364FF504040E}" type="datetime1">
              <a:rPr lang="en-GB" smtClean="0"/>
              <a:t>27/01/2025</a:t>
            </a:fld>
            <a:endParaRPr lang="en-GB"/>
          </a:p>
        </p:txBody>
      </p:sp>
      <p:sp>
        <p:nvSpPr>
          <p:cNvPr id="6" name="Symbol zastępczy stopki 5">
            <a:extLst>
              <a:ext uri="{FF2B5EF4-FFF2-40B4-BE49-F238E27FC236}">
                <a16:creationId xmlns:a16="http://schemas.microsoft.com/office/drawing/2014/main" id="{59372C4A-CE57-3A04-CC65-D2DDD6EA6836}"/>
              </a:ext>
            </a:extLst>
          </p:cNvPr>
          <p:cNvSpPr>
            <a:spLocks noGrp="1"/>
          </p:cNvSpPr>
          <p:nvPr>
            <p:ph type="ftr" sz="quarter" idx="11"/>
          </p:nvPr>
        </p:nvSpPr>
        <p:spPr/>
        <p:txBody>
          <a:bodyPr/>
          <a:lstStyle/>
          <a:p>
            <a:r>
              <a:rPr lang="en-GB"/>
              <a:t>Professor Władysław Mielczarski</a:t>
            </a:r>
          </a:p>
        </p:txBody>
      </p:sp>
      <p:sp>
        <p:nvSpPr>
          <p:cNvPr id="7" name="Symbol zastępczy numeru slajdu 6">
            <a:extLst>
              <a:ext uri="{FF2B5EF4-FFF2-40B4-BE49-F238E27FC236}">
                <a16:creationId xmlns:a16="http://schemas.microsoft.com/office/drawing/2014/main" id="{EAF02BF0-CBC1-987C-DE30-6BFC76044D2D}"/>
              </a:ext>
            </a:extLst>
          </p:cNvPr>
          <p:cNvSpPr>
            <a:spLocks noGrp="1"/>
          </p:cNvSpPr>
          <p:nvPr>
            <p:ph type="sldNum" sz="quarter" idx="12"/>
          </p:nvPr>
        </p:nvSpPr>
        <p:spPr/>
        <p:txBody>
          <a:bodyPr/>
          <a:lstStyle/>
          <a:p>
            <a:fld id="{AA3E16F1-604A-46C1-A93A-05CB622EBD1D}" type="slidenum">
              <a:rPr lang="en-GB" smtClean="0"/>
              <a:t>‹#›</a:t>
            </a:fld>
            <a:endParaRPr lang="en-GB"/>
          </a:p>
        </p:txBody>
      </p:sp>
    </p:spTree>
    <p:extLst>
      <p:ext uri="{BB962C8B-B14F-4D97-AF65-F5344CB8AC3E}">
        <p14:creationId xmlns:p14="http://schemas.microsoft.com/office/powerpoint/2010/main" val="168492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94B522-74AB-C715-7A89-BA13C1832697}"/>
              </a:ext>
            </a:extLst>
          </p:cNvPr>
          <p:cNvSpPr>
            <a:spLocks noGrp="1"/>
          </p:cNvSpPr>
          <p:nvPr>
            <p:ph type="title"/>
          </p:nvPr>
        </p:nvSpPr>
        <p:spPr>
          <a:xfrm>
            <a:off x="839788" y="365125"/>
            <a:ext cx="10515600" cy="1325563"/>
          </a:xfrm>
        </p:spPr>
        <p:txBody>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F44F8C5B-7263-C435-C223-B092922A68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F3F23DFD-C83B-70BE-8B4C-BF13118E24E4}"/>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tekstu 4">
            <a:extLst>
              <a:ext uri="{FF2B5EF4-FFF2-40B4-BE49-F238E27FC236}">
                <a16:creationId xmlns:a16="http://schemas.microsoft.com/office/drawing/2014/main" id="{96A402A6-A4C0-2DCD-D219-46FACB6632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F8DF195D-8376-150A-C8D0-F5AFEC12AA51}"/>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7" name="Symbol zastępczy daty 6">
            <a:extLst>
              <a:ext uri="{FF2B5EF4-FFF2-40B4-BE49-F238E27FC236}">
                <a16:creationId xmlns:a16="http://schemas.microsoft.com/office/drawing/2014/main" id="{E4DB0219-3993-E691-D618-29CDE18F9E7C}"/>
              </a:ext>
            </a:extLst>
          </p:cNvPr>
          <p:cNvSpPr>
            <a:spLocks noGrp="1"/>
          </p:cNvSpPr>
          <p:nvPr>
            <p:ph type="dt" sz="half" idx="10"/>
          </p:nvPr>
        </p:nvSpPr>
        <p:spPr/>
        <p:txBody>
          <a:bodyPr/>
          <a:lstStyle/>
          <a:p>
            <a:fld id="{A54E32C5-32ED-4ADB-97EA-DD73F96CB496}" type="datetime1">
              <a:rPr lang="en-GB" smtClean="0"/>
              <a:t>27/01/2025</a:t>
            </a:fld>
            <a:endParaRPr lang="en-GB"/>
          </a:p>
        </p:txBody>
      </p:sp>
      <p:sp>
        <p:nvSpPr>
          <p:cNvPr id="8" name="Symbol zastępczy stopki 7">
            <a:extLst>
              <a:ext uri="{FF2B5EF4-FFF2-40B4-BE49-F238E27FC236}">
                <a16:creationId xmlns:a16="http://schemas.microsoft.com/office/drawing/2014/main" id="{C972D4AC-6F50-D0B7-4FAD-3F6116D692E7}"/>
              </a:ext>
            </a:extLst>
          </p:cNvPr>
          <p:cNvSpPr>
            <a:spLocks noGrp="1"/>
          </p:cNvSpPr>
          <p:nvPr>
            <p:ph type="ftr" sz="quarter" idx="11"/>
          </p:nvPr>
        </p:nvSpPr>
        <p:spPr/>
        <p:txBody>
          <a:bodyPr/>
          <a:lstStyle/>
          <a:p>
            <a:r>
              <a:rPr lang="en-GB"/>
              <a:t>Professor Władysław Mielczarski</a:t>
            </a:r>
          </a:p>
        </p:txBody>
      </p:sp>
      <p:sp>
        <p:nvSpPr>
          <p:cNvPr id="9" name="Symbol zastępczy numeru slajdu 8">
            <a:extLst>
              <a:ext uri="{FF2B5EF4-FFF2-40B4-BE49-F238E27FC236}">
                <a16:creationId xmlns:a16="http://schemas.microsoft.com/office/drawing/2014/main" id="{3B044DA3-31EC-7DA6-D7DC-292E637D0E46}"/>
              </a:ext>
            </a:extLst>
          </p:cNvPr>
          <p:cNvSpPr>
            <a:spLocks noGrp="1"/>
          </p:cNvSpPr>
          <p:nvPr>
            <p:ph type="sldNum" sz="quarter" idx="12"/>
          </p:nvPr>
        </p:nvSpPr>
        <p:spPr/>
        <p:txBody>
          <a:bodyPr/>
          <a:lstStyle/>
          <a:p>
            <a:fld id="{AA3E16F1-604A-46C1-A93A-05CB622EBD1D}" type="slidenum">
              <a:rPr lang="en-GB" smtClean="0"/>
              <a:t>‹#›</a:t>
            </a:fld>
            <a:endParaRPr lang="en-GB"/>
          </a:p>
        </p:txBody>
      </p:sp>
    </p:spTree>
    <p:extLst>
      <p:ext uri="{BB962C8B-B14F-4D97-AF65-F5344CB8AC3E}">
        <p14:creationId xmlns:p14="http://schemas.microsoft.com/office/powerpoint/2010/main" val="220179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EE1462-3B0E-5711-8E18-BC0A851D7F90}"/>
              </a:ext>
            </a:extLst>
          </p:cNvPr>
          <p:cNvSpPr>
            <a:spLocks noGrp="1"/>
          </p:cNvSpPr>
          <p:nvPr>
            <p:ph type="title"/>
          </p:nvPr>
        </p:nvSpPr>
        <p:spPr/>
        <p:txBody>
          <a:bodyPr/>
          <a:lstStyle/>
          <a:p>
            <a:r>
              <a:rPr lang="pl-PL"/>
              <a:t>Kliknij, aby edytować styl</a:t>
            </a:r>
            <a:endParaRPr lang="en-GB"/>
          </a:p>
        </p:txBody>
      </p:sp>
      <p:sp>
        <p:nvSpPr>
          <p:cNvPr id="3" name="Symbol zastępczy daty 2">
            <a:extLst>
              <a:ext uri="{FF2B5EF4-FFF2-40B4-BE49-F238E27FC236}">
                <a16:creationId xmlns:a16="http://schemas.microsoft.com/office/drawing/2014/main" id="{A8B14CE7-8BA2-FA63-BC85-6FEF63292C0B}"/>
              </a:ext>
            </a:extLst>
          </p:cNvPr>
          <p:cNvSpPr>
            <a:spLocks noGrp="1"/>
          </p:cNvSpPr>
          <p:nvPr>
            <p:ph type="dt" sz="half" idx="10"/>
          </p:nvPr>
        </p:nvSpPr>
        <p:spPr/>
        <p:txBody>
          <a:bodyPr/>
          <a:lstStyle/>
          <a:p>
            <a:fld id="{35EDB680-DEC0-462E-87F8-1B5F0D3668A4}" type="datetime1">
              <a:rPr lang="en-GB" smtClean="0"/>
              <a:t>27/01/2025</a:t>
            </a:fld>
            <a:endParaRPr lang="en-GB"/>
          </a:p>
        </p:txBody>
      </p:sp>
      <p:sp>
        <p:nvSpPr>
          <p:cNvPr id="4" name="Symbol zastępczy stopki 3">
            <a:extLst>
              <a:ext uri="{FF2B5EF4-FFF2-40B4-BE49-F238E27FC236}">
                <a16:creationId xmlns:a16="http://schemas.microsoft.com/office/drawing/2014/main" id="{0DFAC8FD-17DA-4191-B12D-FC8AF9E7A834}"/>
              </a:ext>
            </a:extLst>
          </p:cNvPr>
          <p:cNvSpPr>
            <a:spLocks noGrp="1"/>
          </p:cNvSpPr>
          <p:nvPr>
            <p:ph type="ftr" sz="quarter" idx="11"/>
          </p:nvPr>
        </p:nvSpPr>
        <p:spPr/>
        <p:txBody>
          <a:bodyPr/>
          <a:lstStyle/>
          <a:p>
            <a:r>
              <a:rPr lang="en-GB"/>
              <a:t>Professor Władysław Mielczarski</a:t>
            </a:r>
          </a:p>
        </p:txBody>
      </p:sp>
      <p:sp>
        <p:nvSpPr>
          <p:cNvPr id="5" name="Symbol zastępczy numeru slajdu 4">
            <a:extLst>
              <a:ext uri="{FF2B5EF4-FFF2-40B4-BE49-F238E27FC236}">
                <a16:creationId xmlns:a16="http://schemas.microsoft.com/office/drawing/2014/main" id="{5E37AF71-36ED-4A4A-6C6A-A9CC55CFAF34}"/>
              </a:ext>
            </a:extLst>
          </p:cNvPr>
          <p:cNvSpPr>
            <a:spLocks noGrp="1"/>
          </p:cNvSpPr>
          <p:nvPr>
            <p:ph type="sldNum" sz="quarter" idx="12"/>
          </p:nvPr>
        </p:nvSpPr>
        <p:spPr/>
        <p:txBody>
          <a:bodyPr/>
          <a:lstStyle/>
          <a:p>
            <a:fld id="{AA3E16F1-604A-46C1-A93A-05CB622EBD1D}" type="slidenum">
              <a:rPr lang="en-GB" smtClean="0"/>
              <a:t>‹#›</a:t>
            </a:fld>
            <a:endParaRPr lang="en-GB"/>
          </a:p>
        </p:txBody>
      </p:sp>
    </p:spTree>
    <p:extLst>
      <p:ext uri="{BB962C8B-B14F-4D97-AF65-F5344CB8AC3E}">
        <p14:creationId xmlns:p14="http://schemas.microsoft.com/office/powerpoint/2010/main" val="208261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3809ECD-D4F4-4A5F-C397-20230CB73C38}"/>
              </a:ext>
            </a:extLst>
          </p:cNvPr>
          <p:cNvSpPr>
            <a:spLocks noGrp="1"/>
          </p:cNvSpPr>
          <p:nvPr>
            <p:ph type="dt" sz="half" idx="10"/>
          </p:nvPr>
        </p:nvSpPr>
        <p:spPr/>
        <p:txBody>
          <a:bodyPr/>
          <a:lstStyle/>
          <a:p>
            <a:fld id="{6377F046-A6FD-4F2E-B577-F5221DF989C4}" type="datetime1">
              <a:rPr lang="en-GB" smtClean="0"/>
              <a:t>27/01/2025</a:t>
            </a:fld>
            <a:endParaRPr lang="en-GB"/>
          </a:p>
        </p:txBody>
      </p:sp>
      <p:sp>
        <p:nvSpPr>
          <p:cNvPr id="3" name="Symbol zastępczy stopki 2">
            <a:extLst>
              <a:ext uri="{FF2B5EF4-FFF2-40B4-BE49-F238E27FC236}">
                <a16:creationId xmlns:a16="http://schemas.microsoft.com/office/drawing/2014/main" id="{13A89EE9-FF59-6650-68B6-CF9CB842D0FE}"/>
              </a:ext>
            </a:extLst>
          </p:cNvPr>
          <p:cNvSpPr>
            <a:spLocks noGrp="1"/>
          </p:cNvSpPr>
          <p:nvPr>
            <p:ph type="ftr" sz="quarter" idx="11"/>
          </p:nvPr>
        </p:nvSpPr>
        <p:spPr/>
        <p:txBody>
          <a:bodyPr/>
          <a:lstStyle/>
          <a:p>
            <a:r>
              <a:rPr lang="en-GB"/>
              <a:t>Professor Władysław Mielczarski</a:t>
            </a:r>
          </a:p>
        </p:txBody>
      </p:sp>
      <p:sp>
        <p:nvSpPr>
          <p:cNvPr id="4" name="Symbol zastępczy numeru slajdu 3">
            <a:extLst>
              <a:ext uri="{FF2B5EF4-FFF2-40B4-BE49-F238E27FC236}">
                <a16:creationId xmlns:a16="http://schemas.microsoft.com/office/drawing/2014/main" id="{5A1DC228-4EAE-26E0-E464-A0D83C663CB7}"/>
              </a:ext>
            </a:extLst>
          </p:cNvPr>
          <p:cNvSpPr>
            <a:spLocks noGrp="1"/>
          </p:cNvSpPr>
          <p:nvPr>
            <p:ph type="sldNum" sz="quarter" idx="12"/>
          </p:nvPr>
        </p:nvSpPr>
        <p:spPr/>
        <p:txBody>
          <a:bodyPr/>
          <a:lstStyle/>
          <a:p>
            <a:fld id="{AA3E16F1-604A-46C1-A93A-05CB622EBD1D}" type="slidenum">
              <a:rPr lang="en-GB" smtClean="0"/>
              <a:t>‹#›</a:t>
            </a:fld>
            <a:endParaRPr lang="en-GB"/>
          </a:p>
        </p:txBody>
      </p:sp>
    </p:spTree>
    <p:extLst>
      <p:ext uri="{BB962C8B-B14F-4D97-AF65-F5344CB8AC3E}">
        <p14:creationId xmlns:p14="http://schemas.microsoft.com/office/powerpoint/2010/main" val="147516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C6621C-124D-9988-C0ED-365999350AB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0EF54CA6-41D2-894F-AD40-8DA9F53E5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tekstu 3">
            <a:extLst>
              <a:ext uri="{FF2B5EF4-FFF2-40B4-BE49-F238E27FC236}">
                <a16:creationId xmlns:a16="http://schemas.microsoft.com/office/drawing/2014/main" id="{6030FD7E-87CC-08C4-4381-60D8B8124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EEF6AAA-CACA-0920-630F-1AC7D2BACB68}"/>
              </a:ext>
            </a:extLst>
          </p:cNvPr>
          <p:cNvSpPr>
            <a:spLocks noGrp="1"/>
          </p:cNvSpPr>
          <p:nvPr>
            <p:ph type="dt" sz="half" idx="10"/>
          </p:nvPr>
        </p:nvSpPr>
        <p:spPr/>
        <p:txBody>
          <a:bodyPr/>
          <a:lstStyle/>
          <a:p>
            <a:fld id="{563D4D74-C13A-4D78-83E3-30765846465B}" type="datetime1">
              <a:rPr lang="en-GB" smtClean="0"/>
              <a:t>27/01/2025</a:t>
            </a:fld>
            <a:endParaRPr lang="en-GB"/>
          </a:p>
        </p:txBody>
      </p:sp>
      <p:sp>
        <p:nvSpPr>
          <p:cNvPr id="6" name="Symbol zastępczy stopki 5">
            <a:extLst>
              <a:ext uri="{FF2B5EF4-FFF2-40B4-BE49-F238E27FC236}">
                <a16:creationId xmlns:a16="http://schemas.microsoft.com/office/drawing/2014/main" id="{976B3C8A-9D84-8394-87AF-C624F0022749}"/>
              </a:ext>
            </a:extLst>
          </p:cNvPr>
          <p:cNvSpPr>
            <a:spLocks noGrp="1"/>
          </p:cNvSpPr>
          <p:nvPr>
            <p:ph type="ftr" sz="quarter" idx="11"/>
          </p:nvPr>
        </p:nvSpPr>
        <p:spPr/>
        <p:txBody>
          <a:bodyPr/>
          <a:lstStyle/>
          <a:p>
            <a:r>
              <a:rPr lang="en-GB"/>
              <a:t>Professor Władysław Mielczarski</a:t>
            </a:r>
          </a:p>
        </p:txBody>
      </p:sp>
      <p:sp>
        <p:nvSpPr>
          <p:cNvPr id="7" name="Symbol zastępczy numeru slajdu 6">
            <a:extLst>
              <a:ext uri="{FF2B5EF4-FFF2-40B4-BE49-F238E27FC236}">
                <a16:creationId xmlns:a16="http://schemas.microsoft.com/office/drawing/2014/main" id="{2B554727-E60A-89FC-4F4B-1DD217841959}"/>
              </a:ext>
            </a:extLst>
          </p:cNvPr>
          <p:cNvSpPr>
            <a:spLocks noGrp="1"/>
          </p:cNvSpPr>
          <p:nvPr>
            <p:ph type="sldNum" sz="quarter" idx="12"/>
          </p:nvPr>
        </p:nvSpPr>
        <p:spPr/>
        <p:txBody>
          <a:bodyPr/>
          <a:lstStyle/>
          <a:p>
            <a:fld id="{AA3E16F1-604A-46C1-A93A-05CB622EBD1D}" type="slidenum">
              <a:rPr lang="en-GB" smtClean="0"/>
              <a:t>‹#›</a:t>
            </a:fld>
            <a:endParaRPr lang="en-GB"/>
          </a:p>
        </p:txBody>
      </p:sp>
    </p:spTree>
    <p:extLst>
      <p:ext uri="{BB962C8B-B14F-4D97-AF65-F5344CB8AC3E}">
        <p14:creationId xmlns:p14="http://schemas.microsoft.com/office/powerpoint/2010/main" val="1733218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DB0F73-9821-5DE8-8312-B5C04FDE0FC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obrazu 2">
            <a:extLst>
              <a:ext uri="{FF2B5EF4-FFF2-40B4-BE49-F238E27FC236}">
                <a16:creationId xmlns:a16="http://schemas.microsoft.com/office/drawing/2014/main" id="{C910D859-A95F-08C8-F12B-08FC14494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ymbol zastępczy tekstu 3">
            <a:extLst>
              <a:ext uri="{FF2B5EF4-FFF2-40B4-BE49-F238E27FC236}">
                <a16:creationId xmlns:a16="http://schemas.microsoft.com/office/drawing/2014/main" id="{B3C0D642-DA12-669B-0AAF-EA64B43BB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B5720D2-982D-97CD-9FF6-786EDE82E27A}"/>
              </a:ext>
            </a:extLst>
          </p:cNvPr>
          <p:cNvSpPr>
            <a:spLocks noGrp="1"/>
          </p:cNvSpPr>
          <p:nvPr>
            <p:ph type="dt" sz="half" idx="10"/>
          </p:nvPr>
        </p:nvSpPr>
        <p:spPr/>
        <p:txBody>
          <a:bodyPr/>
          <a:lstStyle/>
          <a:p>
            <a:fld id="{37855401-233C-4D59-B231-A0BA455C722F}" type="datetime1">
              <a:rPr lang="en-GB" smtClean="0"/>
              <a:t>27/01/2025</a:t>
            </a:fld>
            <a:endParaRPr lang="en-GB"/>
          </a:p>
        </p:txBody>
      </p:sp>
      <p:sp>
        <p:nvSpPr>
          <p:cNvPr id="6" name="Symbol zastępczy stopki 5">
            <a:extLst>
              <a:ext uri="{FF2B5EF4-FFF2-40B4-BE49-F238E27FC236}">
                <a16:creationId xmlns:a16="http://schemas.microsoft.com/office/drawing/2014/main" id="{CE94CFEC-6350-CC22-1556-47C7F48BD414}"/>
              </a:ext>
            </a:extLst>
          </p:cNvPr>
          <p:cNvSpPr>
            <a:spLocks noGrp="1"/>
          </p:cNvSpPr>
          <p:nvPr>
            <p:ph type="ftr" sz="quarter" idx="11"/>
          </p:nvPr>
        </p:nvSpPr>
        <p:spPr/>
        <p:txBody>
          <a:bodyPr/>
          <a:lstStyle/>
          <a:p>
            <a:r>
              <a:rPr lang="en-GB"/>
              <a:t>Professor Władysław Mielczarski</a:t>
            </a:r>
          </a:p>
        </p:txBody>
      </p:sp>
      <p:sp>
        <p:nvSpPr>
          <p:cNvPr id="7" name="Symbol zastępczy numeru slajdu 6">
            <a:extLst>
              <a:ext uri="{FF2B5EF4-FFF2-40B4-BE49-F238E27FC236}">
                <a16:creationId xmlns:a16="http://schemas.microsoft.com/office/drawing/2014/main" id="{BAFEC4AB-A3EC-DFF2-F158-0F2255D48AA6}"/>
              </a:ext>
            </a:extLst>
          </p:cNvPr>
          <p:cNvSpPr>
            <a:spLocks noGrp="1"/>
          </p:cNvSpPr>
          <p:nvPr>
            <p:ph type="sldNum" sz="quarter" idx="12"/>
          </p:nvPr>
        </p:nvSpPr>
        <p:spPr/>
        <p:txBody>
          <a:bodyPr/>
          <a:lstStyle/>
          <a:p>
            <a:fld id="{AA3E16F1-604A-46C1-A93A-05CB622EBD1D}" type="slidenum">
              <a:rPr lang="en-GB" smtClean="0"/>
              <a:t>‹#›</a:t>
            </a:fld>
            <a:endParaRPr lang="en-GB"/>
          </a:p>
        </p:txBody>
      </p:sp>
    </p:spTree>
    <p:extLst>
      <p:ext uri="{BB962C8B-B14F-4D97-AF65-F5344CB8AC3E}">
        <p14:creationId xmlns:p14="http://schemas.microsoft.com/office/powerpoint/2010/main" val="51788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137BBA0-D71F-019C-3B87-DA4F6EED96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8757BA2E-333F-36F5-88E4-EDD073CDEB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5BCF49F5-FCBC-2B37-12F5-3D1F24B03C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9A4442-AA52-4EEA-9B4B-0121D3936F03}" type="datetime1">
              <a:rPr lang="en-GB" smtClean="0"/>
              <a:t>27/01/2025</a:t>
            </a:fld>
            <a:endParaRPr lang="en-GB"/>
          </a:p>
        </p:txBody>
      </p:sp>
      <p:sp>
        <p:nvSpPr>
          <p:cNvPr id="5" name="Symbol zastępczy stopki 4">
            <a:extLst>
              <a:ext uri="{FF2B5EF4-FFF2-40B4-BE49-F238E27FC236}">
                <a16:creationId xmlns:a16="http://schemas.microsoft.com/office/drawing/2014/main" id="{2C9C096E-35D7-5FBE-26FE-FEC348E68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Professor Władysław Mielczarski</a:t>
            </a:r>
          </a:p>
        </p:txBody>
      </p:sp>
      <p:sp>
        <p:nvSpPr>
          <p:cNvPr id="6" name="Symbol zastępczy numeru slajdu 5">
            <a:extLst>
              <a:ext uri="{FF2B5EF4-FFF2-40B4-BE49-F238E27FC236}">
                <a16:creationId xmlns:a16="http://schemas.microsoft.com/office/drawing/2014/main" id="{44647429-449C-D15A-0094-6DEA0C5A2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3E16F1-604A-46C1-A93A-05CB622EBD1D}" type="slidenum">
              <a:rPr lang="en-GB" smtClean="0"/>
              <a:t>‹#›</a:t>
            </a:fld>
            <a:endParaRPr lang="en-GB"/>
          </a:p>
        </p:txBody>
      </p:sp>
    </p:spTree>
    <p:extLst>
      <p:ext uri="{BB962C8B-B14F-4D97-AF65-F5344CB8AC3E}">
        <p14:creationId xmlns:p14="http://schemas.microsoft.com/office/powerpoint/2010/main" val="306360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4B956B-AC1D-211B-3567-9914E50596BE}"/>
              </a:ext>
            </a:extLst>
          </p:cNvPr>
          <p:cNvSpPr>
            <a:spLocks noGrp="1"/>
          </p:cNvSpPr>
          <p:nvPr>
            <p:ph type="ctrTitle"/>
          </p:nvPr>
        </p:nvSpPr>
        <p:spPr/>
        <p:txBody>
          <a:bodyPr/>
          <a:lstStyle/>
          <a:p>
            <a:r>
              <a:rPr lang="en-AU" noProof="0" dirty="0">
                <a:solidFill>
                  <a:schemeClr val="accent2">
                    <a:lumMod val="50000"/>
                  </a:schemeClr>
                </a:solidFill>
              </a:rPr>
              <a:t>Energy Transformation</a:t>
            </a:r>
            <a:br>
              <a:rPr lang="en-AU" noProof="0" dirty="0"/>
            </a:br>
            <a:endParaRPr lang="en-AU" noProof="0" dirty="0"/>
          </a:p>
        </p:txBody>
      </p:sp>
      <p:sp>
        <p:nvSpPr>
          <p:cNvPr id="3" name="Podtytuł 2">
            <a:extLst>
              <a:ext uri="{FF2B5EF4-FFF2-40B4-BE49-F238E27FC236}">
                <a16:creationId xmlns:a16="http://schemas.microsoft.com/office/drawing/2014/main" id="{0AE7CC98-0453-995B-4005-15249F4F4CF4}"/>
              </a:ext>
            </a:extLst>
          </p:cNvPr>
          <p:cNvSpPr>
            <a:spLocks noGrp="1"/>
          </p:cNvSpPr>
          <p:nvPr>
            <p:ph type="subTitle" idx="1"/>
          </p:nvPr>
        </p:nvSpPr>
        <p:spPr>
          <a:xfrm>
            <a:off x="1524000" y="4176888"/>
            <a:ext cx="9144000" cy="1812749"/>
          </a:xfrm>
          <a:ln w="12700">
            <a:solidFill>
              <a:schemeClr val="tx1"/>
            </a:solidFill>
          </a:ln>
        </p:spPr>
        <p:txBody>
          <a:bodyPr>
            <a:normAutofit fontScale="92500" lnSpcReduction="20000"/>
          </a:bodyPr>
          <a:lstStyle/>
          <a:p>
            <a:endParaRPr lang="en-AU" noProof="0" dirty="0"/>
          </a:p>
          <a:p>
            <a:r>
              <a:rPr lang="en-AU" noProof="0" dirty="0"/>
              <a:t>Professor Władysław Mielczarski</a:t>
            </a:r>
          </a:p>
          <a:p>
            <a:r>
              <a:rPr lang="en-AU" noProof="0" dirty="0"/>
              <a:t>Seminar, </a:t>
            </a:r>
            <a:r>
              <a:rPr lang="en-AU" noProof="0" dirty="0" err="1"/>
              <a:t>Instytut</a:t>
            </a:r>
            <a:r>
              <a:rPr lang="en-AU" noProof="0" dirty="0"/>
              <a:t> </a:t>
            </a:r>
            <a:r>
              <a:rPr lang="en-AU" noProof="0" dirty="0" err="1"/>
              <a:t>Podstawowych</a:t>
            </a:r>
            <a:r>
              <a:rPr lang="en-AU" noProof="0" dirty="0"/>
              <a:t> </a:t>
            </a:r>
            <a:r>
              <a:rPr lang="en-AU" noProof="0" dirty="0" err="1"/>
              <a:t>Problemów</a:t>
            </a:r>
            <a:r>
              <a:rPr lang="en-AU" noProof="0" dirty="0"/>
              <a:t> </a:t>
            </a:r>
            <a:r>
              <a:rPr lang="en-AU" noProof="0" dirty="0" err="1"/>
              <a:t>Techniki</a:t>
            </a:r>
            <a:r>
              <a:rPr lang="en-AU" noProof="0" dirty="0"/>
              <a:t> </a:t>
            </a:r>
          </a:p>
          <a:p>
            <a:r>
              <a:rPr lang="en-AU" noProof="0" dirty="0"/>
              <a:t>Polska </a:t>
            </a:r>
            <a:r>
              <a:rPr lang="en-AU" noProof="0" dirty="0" err="1"/>
              <a:t>Akademia</a:t>
            </a:r>
            <a:r>
              <a:rPr lang="en-AU" noProof="0" dirty="0"/>
              <a:t> </a:t>
            </a:r>
            <a:r>
              <a:rPr lang="en-AU" noProof="0" dirty="0" err="1"/>
              <a:t>Nauk</a:t>
            </a:r>
            <a:endParaRPr lang="en-AU" noProof="0" dirty="0"/>
          </a:p>
          <a:p>
            <a:r>
              <a:rPr lang="en-AU" noProof="0" dirty="0"/>
              <a:t>Warszawa, 27 January 2025</a:t>
            </a:r>
          </a:p>
          <a:p>
            <a:endParaRPr lang="en-AU" noProof="0" dirty="0"/>
          </a:p>
          <a:p>
            <a:endParaRPr lang="en-AU" noProof="0" dirty="0"/>
          </a:p>
          <a:p>
            <a:endParaRPr lang="en-AU" noProof="0" dirty="0"/>
          </a:p>
        </p:txBody>
      </p:sp>
    </p:spTree>
    <p:extLst>
      <p:ext uri="{BB962C8B-B14F-4D97-AF65-F5344CB8AC3E}">
        <p14:creationId xmlns:p14="http://schemas.microsoft.com/office/powerpoint/2010/main" val="145773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B7E2D4-DB08-8F9B-A312-7D32BAF1FA70}"/>
              </a:ext>
            </a:extLst>
          </p:cNvPr>
          <p:cNvSpPr>
            <a:spLocks noGrp="1"/>
          </p:cNvSpPr>
          <p:nvPr>
            <p:ph type="title"/>
          </p:nvPr>
        </p:nvSpPr>
        <p:spPr>
          <a:xfrm>
            <a:off x="6728178" y="1652059"/>
            <a:ext cx="4625622" cy="2998963"/>
          </a:xfrm>
          <a:ln w="12700">
            <a:solidFill>
              <a:schemeClr val="tx1"/>
            </a:solidFill>
          </a:ln>
        </p:spPr>
        <p:txBody>
          <a:bodyPr>
            <a:normAutofit fontScale="90000"/>
          </a:bodyPr>
          <a:lstStyle/>
          <a:p>
            <a:r>
              <a:rPr lang="en-AU" b="1" noProof="0" dirty="0"/>
              <a:t>Energy balance </a:t>
            </a:r>
            <a:r>
              <a:rPr lang="en-AU" noProof="0" dirty="0"/>
              <a:t>must be ensured annually. Renewables are included in energy balance.</a:t>
            </a:r>
          </a:p>
        </p:txBody>
      </p:sp>
      <p:pic>
        <p:nvPicPr>
          <p:cNvPr id="5" name="Symbol zastępczy zawartości 4">
            <a:extLst>
              <a:ext uri="{FF2B5EF4-FFF2-40B4-BE49-F238E27FC236}">
                <a16:creationId xmlns:a16="http://schemas.microsoft.com/office/drawing/2014/main" id="{63784961-17F0-8E0E-67A8-C6427F19E58F}"/>
              </a:ext>
            </a:extLst>
          </p:cNvPr>
          <p:cNvPicPr>
            <a:picLocks noGrp="1" noChangeAspect="1"/>
          </p:cNvPicPr>
          <p:nvPr>
            <p:ph idx="1"/>
          </p:nvPr>
        </p:nvPicPr>
        <p:blipFill>
          <a:blip r:embed="rId2"/>
          <a:stretch>
            <a:fillRect/>
          </a:stretch>
        </p:blipFill>
        <p:spPr>
          <a:xfrm>
            <a:off x="510822" y="-134930"/>
            <a:ext cx="5067541" cy="6491280"/>
          </a:xfrm>
          <a:prstGeom prst="rect">
            <a:avLst/>
          </a:prstGeom>
        </p:spPr>
      </p:pic>
      <p:sp>
        <p:nvSpPr>
          <p:cNvPr id="4" name="Symbol zastępczy numeru slajdu 3">
            <a:extLst>
              <a:ext uri="{FF2B5EF4-FFF2-40B4-BE49-F238E27FC236}">
                <a16:creationId xmlns:a16="http://schemas.microsoft.com/office/drawing/2014/main" id="{2E9D08D9-C601-E98C-B161-B99A79F255D8}"/>
              </a:ext>
            </a:extLst>
          </p:cNvPr>
          <p:cNvSpPr>
            <a:spLocks noGrp="1"/>
          </p:cNvSpPr>
          <p:nvPr>
            <p:ph type="sldNum" sz="quarter" idx="12"/>
          </p:nvPr>
        </p:nvSpPr>
        <p:spPr/>
        <p:txBody>
          <a:bodyPr/>
          <a:lstStyle/>
          <a:p>
            <a:fld id="{AA3E16F1-604A-46C1-A93A-05CB622EBD1D}" type="slidenum">
              <a:rPr lang="en-AU" noProof="0" smtClean="0"/>
              <a:t>10</a:t>
            </a:fld>
            <a:endParaRPr lang="en-AU" noProof="0" dirty="0"/>
          </a:p>
        </p:txBody>
      </p:sp>
      <p:sp>
        <p:nvSpPr>
          <p:cNvPr id="3" name="Symbol zastępczy stopki 2">
            <a:extLst>
              <a:ext uri="{FF2B5EF4-FFF2-40B4-BE49-F238E27FC236}">
                <a16:creationId xmlns:a16="http://schemas.microsoft.com/office/drawing/2014/main" id="{9959B093-AD3F-27E9-5172-0EB06F1B7EAC}"/>
              </a:ext>
            </a:extLst>
          </p:cNvPr>
          <p:cNvSpPr>
            <a:spLocks noGrp="1"/>
          </p:cNvSpPr>
          <p:nvPr>
            <p:ph type="ftr" sz="quarter" idx="11"/>
          </p:nvPr>
        </p:nvSpPr>
        <p:spPr/>
        <p:txBody>
          <a:bodyPr/>
          <a:lstStyle/>
          <a:p>
            <a:r>
              <a:rPr lang="en-AU" noProof="0" dirty="0"/>
              <a:t>Professor Władysław Mielczarski</a:t>
            </a:r>
          </a:p>
        </p:txBody>
      </p:sp>
    </p:spTree>
    <p:extLst>
      <p:ext uri="{BB962C8B-B14F-4D97-AF65-F5344CB8AC3E}">
        <p14:creationId xmlns:p14="http://schemas.microsoft.com/office/powerpoint/2010/main" val="116942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729AB-FC65-5BAF-05D8-1EF5497467B0}"/>
              </a:ext>
            </a:extLst>
          </p:cNvPr>
          <p:cNvSpPr>
            <a:spLocks noGrp="1"/>
          </p:cNvSpPr>
          <p:nvPr>
            <p:ph type="title"/>
          </p:nvPr>
        </p:nvSpPr>
        <p:spPr>
          <a:xfrm>
            <a:off x="838200" y="136525"/>
            <a:ext cx="10515600" cy="499984"/>
          </a:xfrm>
        </p:spPr>
        <p:txBody>
          <a:bodyPr>
            <a:normAutofit fontScale="90000"/>
          </a:bodyPr>
          <a:lstStyle/>
          <a:p>
            <a:pPr algn="ctr"/>
            <a:r>
              <a:rPr lang="en-AU" noProof="0" dirty="0">
                <a:solidFill>
                  <a:schemeClr val="accent2">
                    <a:lumMod val="50000"/>
                  </a:schemeClr>
                </a:solidFill>
              </a:rPr>
              <a:t>Electric Energy mix in Poland - 2023</a:t>
            </a:r>
          </a:p>
        </p:txBody>
      </p:sp>
      <p:sp>
        <p:nvSpPr>
          <p:cNvPr id="4" name="Symbol zastępczy numeru slajdu 3">
            <a:extLst>
              <a:ext uri="{FF2B5EF4-FFF2-40B4-BE49-F238E27FC236}">
                <a16:creationId xmlns:a16="http://schemas.microsoft.com/office/drawing/2014/main" id="{8BF9CA37-AFF4-C76E-19B1-C71444F80E08}"/>
              </a:ext>
            </a:extLst>
          </p:cNvPr>
          <p:cNvSpPr>
            <a:spLocks noGrp="1"/>
          </p:cNvSpPr>
          <p:nvPr>
            <p:ph type="sldNum" sz="quarter" idx="12"/>
          </p:nvPr>
        </p:nvSpPr>
        <p:spPr/>
        <p:txBody>
          <a:bodyPr/>
          <a:lstStyle/>
          <a:p>
            <a:fld id="{AA3E16F1-604A-46C1-A93A-05CB622EBD1D}" type="slidenum">
              <a:rPr lang="en-AU" noProof="0" smtClean="0"/>
              <a:t>11</a:t>
            </a:fld>
            <a:endParaRPr lang="en-AU" noProof="0" dirty="0"/>
          </a:p>
        </p:txBody>
      </p:sp>
      <p:pic>
        <p:nvPicPr>
          <p:cNvPr id="6" name="Obraz 5">
            <a:extLst>
              <a:ext uri="{FF2B5EF4-FFF2-40B4-BE49-F238E27FC236}">
                <a16:creationId xmlns:a16="http://schemas.microsoft.com/office/drawing/2014/main" id="{F0B1940C-A63D-D422-B397-7CE34EA7C99D}"/>
              </a:ext>
            </a:extLst>
          </p:cNvPr>
          <p:cNvPicPr>
            <a:picLocks noChangeAspect="1"/>
          </p:cNvPicPr>
          <p:nvPr/>
        </p:nvPicPr>
        <p:blipFill>
          <a:blip r:embed="rId2"/>
          <a:stretch>
            <a:fillRect/>
          </a:stretch>
        </p:blipFill>
        <p:spPr>
          <a:xfrm>
            <a:off x="1740870" y="690894"/>
            <a:ext cx="8710260" cy="5665456"/>
          </a:xfrm>
          <a:prstGeom prst="rect">
            <a:avLst/>
          </a:prstGeom>
        </p:spPr>
      </p:pic>
      <p:sp>
        <p:nvSpPr>
          <p:cNvPr id="7" name="Symbol zastępczy stopki 6">
            <a:extLst>
              <a:ext uri="{FF2B5EF4-FFF2-40B4-BE49-F238E27FC236}">
                <a16:creationId xmlns:a16="http://schemas.microsoft.com/office/drawing/2014/main" id="{C2D46F8F-B7EB-4C2A-A202-C2E5793CD4FD}"/>
              </a:ext>
            </a:extLst>
          </p:cNvPr>
          <p:cNvSpPr>
            <a:spLocks noGrp="1"/>
          </p:cNvSpPr>
          <p:nvPr>
            <p:ph type="ftr" sz="quarter" idx="11"/>
          </p:nvPr>
        </p:nvSpPr>
        <p:spPr/>
        <p:txBody>
          <a:bodyPr/>
          <a:lstStyle/>
          <a:p>
            <a:r>
              <a:rPr lang="en-AU" noProof="0" dirty="0"/>
              <a:t>Professor Władysław Mielczarski</a:t>
            </a:r>
          </a:p>
        </p:txBody>
      </p:sp>
    </p:spTree>
    <p:extLst>
      <p:ext uri="{BB962C8B-B14F-4D97-AF65-F5344CB8AC3E}">
        <p14:creationId xmlns:p14="http://schemas.microsoft.com/office/powerpoint/2010/main" val="176456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5A4A1D-D0F4-0707-E5A0-B9503F000EAE}"/>
              </a:ext>
            </a:extLst>
          </p:cNvPr>
          <p:cNvSpPr>
            <a:spLocks noGrp="1"/>
          </p:cNvSpPr>
          <p:nvPr>
            <p:ph type="title"/>
          </p:nvPr>
        </p:nvSpPr>
        <p:spPr>
          <a:xfrm>
            <a:off x="955764" y="623005"/>
            <a:ext cx="10515600" cy="775053"/>
          </a:xfrm>
        </p:spPr>
        <p:txBody>
          <a:bodyPr/>
          <a:lstStyle/>
          <a:p>
            <a:pPr algn="ctr"/>
            <a:r>
              <a:rPr lang="en-AU" b="1" noProof="0" dirty="0">
                <a:solidFill>
                  <a:schemeClr val="accent2">
                    <a:lumMod val="50000"/>
                  </a:schemeClr>
                </a:solidFill>
              </a:rPr>
              <a:t>The Polish energy transformation plan</a:t>
            </a:r>
          </a:p>
        </p:txBody>
      </p:sp>
      <p:sp>
        <p:nvSpPr>
          <p:cNvPr id="4" name="Symbol zastępczy numeru slajdu 3">
            <a:extLst>
              <a:ext uri="{FF2B5EF4-FFF2-40B4-BE49-F238E27FC236}">
                <a16:creationId xmlns:a16="http://schemas.microsoft.com/office/drawing/2014/main" id="{F78279AA-95F1-AF5C-F41F-5DB87C256218}"/>
              </a:ext>
            </a:extLst>
          </p:cNvPr>
          <p:cNvSpPr>
            <a:spLocks noGrp="1"/>
          </p:cNvSpPr>
          <p:nvPr>
            <p:ph type="sldNum" sz="quarter" idx="12"/>
          </p:nvPr>
        </p:nvSpPr>
        <p:spPr/>
        <p:txBody>
          <a:bodyPr/>
          <a:lstStyle/>
          <a:p>
            <a:fld id="{AA3E16F1-604A-46C1-A93A-05CB622EBD1D}" type="slidenum">
              <a:rPr lang="en-AU" noProof="0" smtClean="0"/>
              <a:t>12</a:t>
            </a:fld>
            <a:endParaRPr lang="en-AU" noProof="0" dirty="0"/>
          </a:p>
        </p:txBody>
      </p:sp>
      <p:pic>
        <p:nvPicPr>
          <p:cNvPr id="3" name="Obraz 2">
            <a:extLst>
              <a:ext uri="{FF2B5EF4-FFF2-40B4-BE49-F238E27FC236}">
                <a16:creationId xmlns:a16="http://schemas.microsoft.com/office/drawing/2014/main" id="{A14635CC-C419-DB60-379A-F30E3D0A85FC}"/>
              </a:ext>
            </a:extLst>
          </p:cNvPr>
          <p:cNvPicPr>
            <a:picLocks noChangeAspect="1"/>
          </p:cNvPicPr>
          <p:nvPr/>
        </p:nvPicPr>
        <p:blipFill>
          <a:blip r:embed="rId2"/>
          <a:stretch>
            <a:fillRect/>
          </a:stretch>
        </p:blipFill>
        <p:spPr>
          <a:xfrm>
            <a:off x="183218" y="1900644"/>
            <a:ext cx="11613672" cy="3439000"/>
          </a:xfrm>
          <a:prstGeom prst="rect">
            <a:avLst/>
          </a:prstGeom>
        </p:spPr>
      </p:pic>
      <p:sp>
        <p:nvSpPr>
          <p:cNvPr id="8" name="Symbol zastępczy stopki 7">
            <a:extLst>
              <a:ext uri="{FF2B5EF4-FFF2-40B4-BE49-F238E27FC236}">
                <a16:creationId xmlns:a16="http://schemas.microsoft.com/office/drawing/2014/main" id="{7790B891-3A7A-C3ED-748C-2D6C0AFE248F}"/>
              </a:ext>
            </a:extLst>
          </p:cNvPr>
          <p:cNvSpPr>
            <a:spLocks noGrp="1"/>
          </p:cNvSpPr>
          <p:nvPr>
            <p:ph type="ftr" sz="quarter" idx="11"/>
          </p:nvPr>
        </p:nvSpPr>
        <p:spPr/>
        <p:txBody>
          <a:bodyPr/>
          <a:lstStyle/>
          <a:p>
            <a:r>
              <a:rPr lang="en-AU" noProof="0" dirty="0"/>
              <a:t>Professor Władysław Mielczarski</a:t>
            </a:r>
          </a:p>
        </p:txBody>
      </p:sp>
    </p:spTree>
    <p:extLst>
      <p:ext uri="{BB962C8B-B14F-4D97-AF65-F5344CB8AC3E}">
        <p14:creationId xmlns:p14="http://schemas.microsoft.com/office/powerpoint/2010/main" val="198444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F1940-E655-3AC1-34DF-12808F7D137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A939EDF-7B80-3283-EB55-0E87A3671C1E}"/>
              </a:ext>
            </a:extLst>
          </p:cNvPr>
          <p:cNvSpPr>
            <a:spLocks noGrp="1"/>
          </p:cNvSpPr>
          <p:nvPr>
            <p:ph type="title"/>
          </p:nvPr>
        </p:nvSpPr>
        <p:spPr>
          <a:xfrm>
            <a:off x="838200" y="136525"/>
            <a:ext cx="10515600" cy="662164"/>
          </a:xfrm>
        </p:spPr>
        <p:txBody>
          <a:bodyPr>
            <a:normAutofit fontScale="90000"/>
          </a:bodyPr>
          <a:lstStyle/>
          <a:p>
            <a:r>
              <a:rPr lang="en-AU" noProof="0" dirty="0">
                <a:solidFill>
                  <a:schemeClr val="accent2">
                    <a:lumMod val="50000"/>
                  </a:schemeClr>
                </a:solidFill>
              </a:rPr>
              <a:t>Conventional balancing of electricity demand</a:t>
            </a:r>
          </a:p>
        </p:txBody>
      </p:sp>
      <p:pic>
        <p:nvPicPr>
          <p:cNvPr id="7" name="Symbol zastępczy zawartości 6">
            <a:extLst>
              <a:ext uri="{FF2B5EF4-FFF2-40B4-BE49-F238E27FC236}">
                <a16:creationId xmlns:a16="http://schemas.microsoft.com/office/drawing/2014/main" id="{85B1137C-8D90-72B0-3FAF-895D4629F42C}"/>
              </a:ext>
            </a:extLst>
          </p:cNvPr>
          <p:cNvPicPr>
            <a:picLocks noGrp="1" noChangeAspect="1"/>
          </p:cNvPicPr>
          <p:nvPr>
            <p:ph idx="1"/>
          </p:nvPr>
        </p:nvPicPr>
        <p:blipFill>
          <a:blip r:embed="rId2"/>
          <a:stretch>
            <a:fillRect/>
          </a:stretch>
        </p:blipFill>
        <p:spPr>
          <a:xfrm>
            <a:off x="1567516" y="899202"/>
            <a:ext cx="8876344" cy="5356635"/>
          </a:xfrm>
          <a:prstGeom prst="rect">
            <a:avLst/>
          </a:prstGeom>
        </p:spPr>
      </p:pic>
      <p:sp>
        <p:nvSpPr>
          <p:cNvPr id="8" name="Symbol zastępczy numeru slajdu 7">
            <a:extLst>
              <a:ext uri="{FF2B5EF4-FFF2-40B4-BE49-F238E27FC236}">
                <a16:creationId xmlns:a16="http://schemas.microsoft.com/office/drawing/2014/main" id="{B3BCC7E5-9BE4-B72E-1674-A3C7384004FA}"/>
              </a:ext>
            </a:extLst>
          </p:cNvPr>
          <p:cNvSpPr>
            <a:spLocks noGrp="1"/>
          </p:cNvSpPr>
          <p:nvPr>
            <p:ph type="sldNum" sz="quarter" idx="12"/>
          </p:nvPr>
        </p:nvSpPr>
        <p:spPr/>
        <p:txBody>
          <a:bodyPr/>
          <a:lstStyle/>
          <a:p>
            <a:fld id="{AA3E16F1-604A-46C1-A93A-05CB622EBD1D}" type="slidenum">
              <a:rPr lang="en-AU" noProof="0" smtClean="0"/>
              <a:t>13</a:t>
            </a:fld>
            <a:endParaRPr lang="en-AU" noProof="0" dirty="0"/>
          </a:p>
        </p:txBody>
      </p:sp>
      <p:sp>
        <p:nvSpPr>
          <p:cNvPr id="3" name="Symbol zastępczy stopki 2">
            <a:extLst>
              <a:ext uri="{FF2B5EF4-FFF2-40B4-BE49-F238E27FC236}">
                <a16:creationId xmlns:a16="http://schemas.microsoft.com/office/drawing/2014/main" id="{0F10BCA4-ABDC-2DD9-8643-BFF6E3808E49}"/>
              </a:ext>
            </a:extLst>
          </p:cNvPr>
          <p:cNvSpPr>
            <a:spLocks noGrp="1"/>
          </p:cNvSpPr>
          <p:nvPr>
            <p:ph type="ftr" sz="quarter" idx="11"/>
          </p:nvPr>
        </p:nvSpPr>
        <p:spPr/>
        <p:txBody>
          <a:bodyPr/>
          <a:lstStyle/>
          <a:p>
            <a:r>
              <a:rPr lang="en-AU" noProof="0" dirty="0"/>
              <a:t>Professor Władysław Mielczarski</a:t>
            </a:r>
          </a:p>
        </p:txBody>
      </p:sp>
    </p:spTree>
    <p:extLst>
      <p:ext uri="{BB962C8B-B14F-4D97-AF65-F5344CB8AC3E}">
        <p14:creationId xmlns:p14="http://schemas.microsoft.com/office/powerpoint/2010/main" val="197022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6C9A63-E5C8-5EA9-6F7A-F2FABA14529F}"/>
              </a:ext>
            </a:extLst>
          </p:cNvPr>
          <p:cNvSpPr>
            <a:spLocks noGrp="1"/>
          </p:cNvSpPr>
          <p:nvPr>
            <p:ph type="title"/>
          </p:nvPr>
        </p:nvSpPr>
        <p:spPr>
          <a:xfrm>
            <a:off x="838200" y="365126"/>
            <a:ext cx="10515600" cy="662164"/>
          </a:xfrm>
        </p:spPr>
        <p:txBody>
          <a:bodyPr>
            <a:normAutofit fontScale="90000"/>
          </a:bodyPr>
          <a:lstStyle/>
          <a:p>
            <a:pPr algn="ctr"/>
            <a:r>
              <a:rPr lang="en-AU" b="1" noProof="0" dirty="0">
                <a:solidFill>
                  <a:schemeClr val="accent2">
                    <a:lumMod val="50000"/>
                  </a:schemeClr>
                </a:solidFill>
              </a:rPr>
              <a:t>Power system balance</a:t>
            </a:r>
          </a:p>
        </p:txBody>
      </p:sp>
      <p:sp>
        <p:nvSpPr>
          <p:cNvPr id="4" name="Symbol zastępczy stopki 3">
            <a:extLst>
              <a:ext uri="{FF2B5EF4-FFF2-40B4-BE49-F238E27FC236}">
                <a16:creationId xmlns:a16="http://schemas.microsoft.com/office/drawing/2014/main" id="{5948345C-7587-3F7D-D771-4793B6030B40}"/>
              </a:ext>
            </a:extLst>
          </p:cNvPr>
          <p:cNvSpPr>
            <a:spLocks noGrp="1"/>
          </p:cNvSpPr>
          <p:nvPr>
            <p:ph type="ftr" sz="quarter" idx="11"/>
          </p:nvPr>
        </p:nvSpPr>
        <p:spPr/>
        <p:txBody>
          <a:bodyPr/>
          <a:lstStyle/>
          <a:p>
            <a:r>
              <a:rPr lang="en-AU" noProof="0" dirty="0"/>
              <a:t>Professor Władysław Mielczarski</a:t>
            </a:r>
          </a:p>
        </p:txBody>
      </p:sp>
      <p:sp>
        <p:nvSpPr>
          <p:cNvPr id="5" name="Symbol zastępczy numeru slajdu 4">
            <a:extLst>
              <a:ext uri="{FF2B5EF4-FFF2-40B4-BE49-F238E27FC236}">
                <a16:creationId xmlns:a16="http://schemas.microsoft.com/office/drawing/2014/main" id="{9F778D62-BB39-9EBD-5053-578BD021FF18}"/>
              </a:ext>
            </a:extLst>
          </p:cNvPr>
          <p:cNvSpPr>
            <a:spLocks noGrp="1"/>
          </p:cNvSpPr>
          <p:nvPr>
            <p:ph type="sldNum" sz="quarter" idx="12"/>
          </p:nvPr>
        </p:nvSpPr>
        <p:spPr/>
        <p:txBody>
          <a:bodyPr/>
          <a:lstStyle/>
          <a:p>
            <a:fld id="{AA3E16F1-604A-46C1-A93A-05CB622EBD1D}" type="slidenum">
              <a:rPr lang="en-AU" noProof="0" smtClean="0"/>
              <a:t>14</a:t>
            </a:fld>
            <a:endParaRPr lang="en-AU" noProof="0" dirty="0"/>
          </a:p>
        </p:txBody>
      </p:sp>
      <p:graphicFrame>
        <p:nvGraphicFramePr>
          <p:cNvPr id="6" name="Obiekt 5">
            <a:extLst>
              <a:ext uri="{FF2B5EF4-FFF2-40B4-BE49-F238E27FC236}">
                <a16:creationId xmlns:a16="http://schemas.microsoft.com/office/drawing/2014/main" id="{D33AA646-E0D4-36D3-1A8E-B42F947C357D}"/>
              </a:ext>
            </a:extLst>
          </p:cNvPr>
          <p:cNvGraphicFramePr>
            <a:graphicFrameLocks noChangeAspect="1"/>
          </p:cNvGraphicFramePr>
          <p:nvPr/>
        </p:nvGraphicFramePr>
        <p:xfrm>
          <a:off x="2524057" y="1367890"/>
          <a:ext cx="7314423" cy="4750687"/>
        </p:xfrm>
        <a:graphic>
          <a:graphicData uri="http://schemas.openxmlformats.org/presentationml/2006/ole">
            <mc:AlternateContent xmlns:mc="http://schemas.openxmlformats.org/markup-compatibility/2006">
              <mc:Choice xmlns:v="urn:schemas-microsoft-com:vml" Requires="v">
                <p:oleObj name="iGrafx" r:id="rId2" imgW="4407236" imgH="2861525" progId="iGrafx.Document">
                  <p:embed/>
                </p:oleObj>
              </mc:Choice>
              <mc:Fallback>
                <p:oleObj name="iGrafx" r:id="rId2" imgW="4407236" imgH="2861525" progId="iGrafx.Document">
                  <p:embed/>
                  <p:pic>
                    <p:nvPicPr>
                      <p:cNvPr id="6" name="Obiekt 5">
                        <a:extLst>
                          <a:ext uri="{FF2B5EF4-FFF2-40B4-BE49-F238E27FC236}">
                            <a16:creationId xmlns:a16="http://schemas.microsoft.com/office/drawing/2014/main" id="{D33AA646-E0D4-36D3-1A8E-B42F947C357D}"/>
                          </a:ext>
                        </a:extLst>
                      </p:cNvPr>
                      <p:cNvPicPr/>
                      <p:nvPr/>
                    </p:nvPicPr>
                    <p:blipFill>
                      <a:blip r:embed="rId3"/>
                      <a:stretch>
                        <a:fillRect/>
                      </a:stretch>
                    </p:blipFill>
                    <p:spPr>
                      <a:xfrm>
                        <a:off x="2524057" y="1367890"/>
                        <a:ext cx="7314423" cy="4750687"/>
                      </a:xfrm>
                      <a:prstGeom prst="rect">
                        <a:avLst/>
                      </a:prstGeom>
                    </p:spPr>
                  </p:pic>
                </p:oleObj>
              </mc:Fallback>
            </mc:AlternateContent>
          </a:graphicData>
        </a:graphic>
      </p:graphicFrame>
    </p:spTree>
    <p:extLst>
      <p:ext uri="{BB962C8B-B14F-4D97-AF65-F5344CB8AC3E}">
        <p14:creationId xmlns:p14="http://schemas.microsoft.com/office/powerpoint/2010/main" val="4192567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7B722F-F624-48CD-73EE-7002C60CC42A}"/>
              </a:ext>
            </a:extLst>
          </p:cNvPr>
          <p:cNvSpPr>
            <a:spLocks noGrp="1"/>
          </p:cNvSpPr>
          <p:nvPr>
            <p:ph type="title"/>
          </p:nvPr>
        </p:nvSpPr>
        <p:spPr>
          <a:xfrm>
            <a:off x="838200" y="365125"/>
            <a:ext cx="10515600" cy="831497"/>
          </a:xfrm>
        </p:spPr>
        <p:txBody>
          <a:bodyPr/>
          <a:lstStyle/>
          <a:p>
            <a:r>
              <a:rPr lang="en-AU" noProof="0" dirty="0"/>
              <a:t>Transformation in Power Systems</a:t>
            </a:r>
          </a:p>
        </p:txBody>
      </p:sp>
      <p:sp>
        <p:nvSpPr>
          <p:cNvPr id="3" name="Symbol zastępczy zawartości 2">
            <a:extLst>
              <a:ext uri="{FF2B5EF4-FFF2-40B4-BE49-F238E27FC236}">
                <a16:creationId xmlns:a16="http://schemas.microsoft.com/office/drawing/2014/main" id="{68F41B5C-E90E-4D4E-9640-1501FE893F4D}"/>
              </a:ext>
            </a:extLst>
          </p:cNvPr>
          <p:cNvSpPr>
            <a:spLocks noGrp="1"/>
          </p:cNvSpPr>
          <p:nvPr>
            <p:ph idx="1"/>
          </p:nvPr>
        </p:nvSpPr>
        <p:spPr>
          <a:xfrm>
            <a:off x="838200" y="1512712"/>
            <a:ext cx="10515600" cy="4707466"/>
          </a:xfrm>
          <a:ln w="12700">
            <a:solidFill>
              <a:schemeClr val="tx1"/>
            </a:solidFill>
          </a:ln>
        </p:spPr>
        <p:txBody>
          <a:bodyPr>
            <a:noAutofit/>
          </a:bodyPr>
          <a:lstStyle/>
          <a:p>
            <a:pPr marL="0" indent="0">
              <a:buNone/>
            </a:pPr>
            <a:r>
              <a:rPr lang="en-AU" sz="3200" noProof="0" dirty="0">
                <a:latin typeface="+mj-lt"/>
              </a:rPr>
              <a:t>Main assumptions allowing for the most optimistic case:</a:t>
            </a:r>
          </a:p>
          <a:p>
            <a:pPr marL="514350" indent="-514350">
              <a:buFont typeface="+mj-lt"/>
              <a:buAutoNum type="arabicPeriod"/>
            </a:pPr>
            <a:r>
              <a:rPr lang="en-AU" sz="3200" noProof="0" dirty="0">
                <a:latin typeface="+mj-lt"/>
              </a:rPr>
              <a:t>Use of the hourly standardized profile of energy generation derived on the records in 2021 – 2024, totally over 35 000 hours – the unique and precise method.</a:t>
            </a:r>
          </a:p>
          <a:p>
            <a:pPr marL="514350" indent="-514350">
              <a:buFont typeface="+mj-lt"/>
              <a:buAutoNum type="arabicPeriod"/>
            </a:pPr>
            <a:r>
              <a:rPr lang="en-AU" sz="3200" noProof="0" dirty="0">
                <a:latin typeface="+mj-lt"/>
              </a:rPr>
              <a:t>No power flow constraints in power system – Copper plate model – no restriction on renewable production.</a:t>
            </a:r>
          </a:p>
          <a:p>
            <a:pPr marL="514350" indent="-514350">
              <a:buFont typeface="+mj-lt"/>
              <a:buAutoNum type="arabicPeriod"/>
            </a:pPr>
            <a:r>
              <a:rPr lang="en-AU" sz="3200" noProof="0" dirty="0">
                <a:latin typeface="+mj-lt"/>
              </a:rPr>
              <a:t>Energy store capacity as assumed in the Energy Policy</a:t>
            </a:r>
          </a:p>
          <a:p>
            <a:pPr marL="514350" indent="-514350">
              <a:buFont typeface="+mj-lt"/>
              <a:buAutoNum type="arabicPeriod"/>
            </a:pPr>
            <a:r>
              <a:rPr lang="en-AU" sz="3200" noProof="0" dirty="0">
                <a:latin typeface="+mj-lt"/>
              </a:rPr>
              <a:t>No other constraints on Energy Store in term of operation and technologies</a:t>
            </a:r>
          </a:p>
        </p:txBody>
      </p:sp>
      <p:sp>
        <p:nvSpPr>
          <p:cNvPr id="4" name="Symbol zastępczy stopki 3">
            <a:extLst>
              <a:ext uri="{FF2B5EF4-FFF2-40B4-BE49-F238E27FC236}">
                <a16:creationId xmlns:a16="http://schemas.microsoft.com/office/drawing/2014/main" id="{9A2A0F0D-86D1-9E3A-1686-BAFDA87F3D37}"/>
              </a:ext>
            </a:extLst>
          </p:cNvPr>
          <p:cNvSpPr>
            <a:spLocks noGrp="1"/>
          </p:cNvSpPr>
          <p:nvPr>
            <p:ph type="ftr" sz="quarter" idx="11"/>
          </p:nvPr>
        </p:nvSpPr>
        <p:spPr/>
        <p:txBody>
          <a:bodyPr/>
          <a:lstStyle/>
          <a:p>
            <a:r>
              <a:rPr lang="en-AU" noProof="0" dirty="0"/>
              <a:t>Professor Władysław Mielczarski</a:t>
            </a:r>
          </a:p>
        </p:txBody>
      </p:sp>
      <p:sp>
        <p:nvSpPr>
          <p:cNvPr id="5" name="Symbol zastępczy numeru slajdu 4">
            <a:extLst>
              <a:ext uri="{FF2B5EF4-FFF2-40B4-BE49-F238E27FC236}">
                <a16:creationId xmlns:a16="http://schemas.microsoft.com/office/drawing/2014/main" id="{9A31D4A1-BC74-8B3C-7D1B-50354D45A4CA}"/>
              </a:ext>
            </a:extLst>
          </p:cNvPr>
          <p:cNvSpPr>
            <a:spLocks noGrp="1"/>
          </p:cNvSpPr>
          <p:nvPr>
            <p:ph type="sldNum" sz="quarter" idx="12"/>
          </p:nvPr>
        </p:nvSpPr>
        <p:spPr/>
        <p:txBody>
          <a:bodyPr/>
          <a:lstStyle/>
          <a:p>
            <a:fld id="{AA3E16F1-604A-46C1-A93A-05CB622EBD1D}" type="slidenum">
              <a:rPr lang="en-AU" noProof="0" smtClean="0"/>
              <a:t>15</a:t>
            </a:fld>
            <a:endParaRPr lang="en-AU" noProof="0" dirty="0"/>
          </a:p>
        </p:txBody>
      </p:sp>
    </p:spTree>
    <p:extLst>
      <p:ext uri="{BB962C8B-B14F-4D97-AF65-F5344CB8AC3E}">
        <p14:creationId xmlns:p14="http://schemas.microsoft.com/office/powerpoint/2010/main" val="362023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stopki 1">
            <a:extLst>
              <a:ext uri="{FF2B5EF4-FFF2-40B4-BE49-F238E27FC236}">
                <a16:creationId xmlns:a16="http://schemas.microsoft.com/office/drawing/2014/main" id="{CCB5532E-CCCE-FAB8-D5D7-3BE67EEE5E90}"/>
              </a:ext>
            </a:extLst>
          </p:cNvPr>
          <p:cNvSpPr>
            <a:spLocks noGrp="1"/>
          </p:cNvSpPr>
          <p:nvPr>
            <p:ph type="ftr" sz="quarter" idx="11"/>
          </p:nvPr>
        </p:nvSpPr>
        <p:spPr/>
        <p:txBody>
          <a:bodyPr/>
          <a:lstStyle/>
          <a:p>
            <a:r>
              <a:rPr lang="en-AU" noProof="0" dirty="0"/>
              <a:t>Professor Władysław Mielczarski</a:t>
            </a:r>
          </a:p>
        </p:txBody>
      </p:sp>
      <p:sp>
        <p:nvSpPr>
          <p:cNvPr id="3" name="Symbol zastępczy numeru slajdu 2">
            <a:extLst>
              <a:ext uri="{FF2B5EF4-FFF2-40B4-BE49-F238E27FC236}">
                <a16:creationId xmlns:a16="http://schemas.microsoft.com/office/drawing/2014/main" id="{821AF851-CC77-FC37-4ECB-DFA360E2B054}"/>
              </a:ext>
            </a:extLst>
          </p:cNvPr>
          <p:cNvSpPr>
            <a:spLocks noGrp="1"/>
          </p:cNvSpPr>
          <p:nvPr>
            <p:ph type="sldNum" sz="quarter" idx="12"/>
          </p:nvPr>
        </p:nvSpPr>
        <p:spPr/>
        <p:txBody>
          <a:bodyPr/>
          <a:lstStyle/>
          <a:p>
            <a:fld id="{AA3E16F1-604A-46C1-A93A-05CB622EBD1D}" type="slidenum">
              <a:rPr lang="en-AU" noProof="0" smtClean="0"/>
              <a:t>16</a:t>
            </a:fld>
            <a:endParaRPr lang="en-AU" noProof="0" dirty="0"/>
          </a:p>
        </p:txBody>
      </p:sp>
      <p:graphicFrame>
        <p:nvGraphicFramePr>
          <p:cNvPr id="4" name="Wykres 3">
            <a:extLst>
              <a:ext uri="{FF2B5EF4-FFF2-40B4-BE49-F238E27FC236}">
                <a16:creationId xmlns:a16="http://schemas.microsoft.com/office/drawing/2014/main" id="{E58D786B-F1CB-5D1C-C86E-5ED4EB5EC640}"/>
              </a:ext>
            </a:extLst>
          </p:cNvPr>
          <p:cNvGraphicFramePr>
            <a:graphicFrameLocks noGrp="1"/>
          </p:cNvGraphicFramePr>
          <p:nvPr>
            <p:extLst>
              <p:ext uri="{D42A27DB-BD31-4B8C-83A1-F6EECF244321}">
                <p14:modId xmlns:p14="http://schemas.microsoft.com/office/powerpoint/2010/main" val="2664229649"/>
              </p:ext>
            </p:extLst>
          </p:nvPr>
        </p:nvGraphicFramePr>
        <p:xfrm>
          <a:off x="1445315" y="276915"/>
          <a:ext cx="9301370" cy="6079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4284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9C31DBA-8FDC-EB59-3F52-AAE998D7168E}"/>
              </a:ext>
            </a:extLst>
          </p:cNvPr>
          <p:cNvSpPr>
            <a:spLocks noGrp="1"/>
          </p:cNvSpPr>
          <p:nvPr>
            <p:ph type="sldNum" sz="quarter" idx="12"/>
          </p:nvPr>
        </p:nvSpPr>
        <p:spPr/>
        <p:txBody>
          <a:bodyPr/>
          <a:lstStyle/>
          <a:p>
            <a:fld id="{AA3E16F1-604A-46C1-A93A-05CB622EBD1D}" type="slidenum">
              <a:rPr lang="en-AU" noProof="0" smtClean="0"/>
              <a:t>17</a:t>
            </a:fld>
            <a:endParaRPr lang="en-AU" noProof="0" dirty="0"/>
          </a:p>
        </p:txBody>
      </p:sp>
      <p:sp>
        <p:nvSpPr>
          <p:cNvPr id="5" name="Symbol zastępczy stopki 4">
            <a:extLst>
              <a:ext uri="{FF2B5EF4-FFF2-40B4-BE49-F238E27FC236}">
                <a16:creationId xmlns:a16="http://schemas.microsoft.com/office/drawing/2014/main" id="{5D992D42-A645-DBFA-C41B-63AA0A123661}"/>
              </a:ext>
            </a:extLst>
          </p:cNvPr>
          <p:cNvSpPr>
            <a:spLocks noGrp="1"/>
          </p:cNvSpPr>
          <p:nvPr>
            <p:ph type="ftr" sz="quarter" idx="11"/>
          </p:nvPr>
        </p:nvSpPr>
        <p:spPr/>
        <p:txBody>
          <a:bodyPr/>
          <a:lstStyle/>
          <a:p>
            <a:r>
              <a:rPr lang="en-AU" noProof="0" dirty="0"/>
              <a:t>Professor Władysław Mielczarski</a:t>
            </a:r>
          </a:p>
        </p:txBody>
      </p:sp>
      <p:graphicFrame>
        <p:nvGraphicFramePr>
          <p:cNvPr id="6" name="Wykres 5">
            <a:extLst>
              <a:ext uri="{FF2B5EF4-FFF2-40B4-BE49-F238E27FC236}">
                <a16:creationId xmlns:a16="http://schemas.microsoft.com/office/drawing/2014/main" id="{7A19901F-3502-E30F-EE6B-E269821E706C}"/>
              </a:ext>
            </a:extLst>
          </p:cNvPr>
          <p:cNvGraphicFramePr>
            <a:graphicFrameLocks noGrp="1"/>
          </p:cNvGraphicFramePr>
          <p:nvPr>
            <p:extLst>
              <p:ext uri="{D42A27DB-BD31-4B8C-83A1-F6EECF244321}">
                <p14:modId xmlns:p14="http://schemas.microsoft.com/office/powerpoint/2010/main" val="1409661691"/>
              </p:ext>
            </p:extLst>
          </p:nvPr>
        </p:nvGraphicFramePr>
        <p:xfrm>
          <a:off x="1445315" y="393424"/>
          <a:ext cx="9301370" cy="6071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9515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id="{0702FF8E-D686-BFFC-DB03-9CC3DCE50586}"/>
              </a:ext>
            </a:extLst>
          </p:cNvPr>
          <p:cNvSpPr>
            <a:spLocks noGrp="1"/>
          </p:cNvSpPr>
          <p:nvPr>
            <p:ph type="ftr" sz="quarter" idx="11"/>
          </p:nvPr>
        </p:nvSpPr>
        <p:spPr/>
        <p:txBody>
          <a:bodyPr/>
          <a:lstStyle/>
          <a:p>
            <a:r>
              <a:rPr lang="en-AU" noProof="0" dirty="0"/>
              <a:t>Professor Władysław Mielczarski</a:t>
            </a:r>
          </a:p>
        </p:txBody>
      </p:sp>
      <p:sp>
        <p:nvSpPr>
          <p:cNvPr id="5" name="Symbol zastępczy numeru slajdu 4">
            <a:extLst>
              <a:ext uri="{FF2B5EF4-FFF2-40B4-BE49-F238E27FC236}">
                <a16:creationId xmlns:a16="http://schemas.microsoft.com/office/drawing/2014/main" id="{D1BAF3F7-76D1-925D-759B-B39CC31EFF32}"/>
              </a:ext>
            </a:extLst>
          </p:cNvPr>
          <p:cNvSpPr>
            <a:spLocks noGrp="1"/>
          </p:cNvSpPr>
          <p:nvPr>
            <p:ph type="sldNum" sz="quarter" idx="12"/>
          </p:nvPr>
        </p:nvSpPr>
        <p:spPr/>
        <p:txBody>
          <a:bodyPr/>
          <a:lstStyle/>
          <a:p>
            <a:fld id="{AA3E16F1-604A-46C1-A93A-05CB622EBD1D}" type="slidenum">
              <a:rPr lang="en-AU" noProof="0" smtClean="0"/>
              <a:t>18</a:t>
            </a:fld>
            <a:endParaRPr lang="en-AU" noProof="0" dirty="0"/>
          </a:p>
        </p:txBody>
      </p:sp>
      <p:graphicFrame>
        <p:nvGraphicFramePr>
          <p:cNvPr id="6" name="Wykres 5">
            <a:extLst>
              <a:ext uri="{FF2B5EF4-FFF2-40B4-BE49-F238E27FC236}">
                <a16:creationId xmlns:a16="http://schemas.microsoft.com/office/drawing/2014/main" id="{5D126D41-AEA0-5A7D-5D09-24FABED8293C}"/>
              </a:ext>
            </a:extLst>
          </p:cNvPr>
          <p:cNvGraphicFramePr>
            <a:graphicFrameLocks noGrp="1"/>
          </p:cNvGraphicFramePr>
          <p:nvPr>
            <p:extLst>
              <p:ext uri="{D42A27DB-BD31-4B8C-83A1-F6EECF244321}">
                <p14:modId xmlns:p14="http://schemas.microsoft.com/office/powerpoint/2010/main" val="858380759"/>
              </p:ext>
            </p:extLst>
          </p:nvPr>
        </p:nvGraphicFramePr>
        <p:xfrm>
          <a:off x="1445315" y="389282"/>
          <a:ext cx="9301370" cy="6079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597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a:extLst>
              <a:ext uri="{FF2B5EF4-FFF2-40B4-BE49-F238E27FC236}">
                <a16:creationId xmlns:a16="http://schemas.microsoft.com/office/drawing/2014/main" id="{9B620222-14FD-8A7F-F6C2-6804452C113D}"/>
              </a:ext>
            </a:extLst>
          </p:cNvPr>
          <p:cNvSpPr>
            <a:spLocks noGrp="1"/>
          </p:cNvSpPr>
          <p:nvPr>
            <p:ph type="ftr" sz="quarter" idx="11"/>
          </p:nvPr>
        </p:nvSpPr>
        <p:spPr/>
        <p:txBody>
          <a:bodyPr/>
          <a:lstStyle/>
          <a:p>
            <a:r>
              <a:rPr lang="en-AU" noProof="0" dirty="0"/>
              <a:t>Professor Władysław Mielczarski</a:t>
            </a:r>
          </a:p>
        </p:txBody>
      </p:sp>
      <p:sp>
        <p:nvSpPr>
          <p:cNvPr id="5" name="Symbol zastępczy numeru slajdu 4">
            <a:extLst>
              <a:ext uri="{FF2B5EF4-FFF2-40B4-BE49-F238E27FC236}">
                <a16:creationId xmlns:a16="http://schemas.microsoft.com/office/drawing/2014/main" id="{14F2CA6A-D689-D38E-1884-AE56857C89F6}"/>
              </a:ext>
            </a:extLst>
          </p:cNvPr>
          <p:cNvSpPr>
            <a:spLocks noGrp="1"/>
          </p:cNvSpPr>
          <p:nvPr>
            <p:ph type="sldNum" sz="quarter" idx="12"/>
          </p:nvPr>
        </p:nvSpPr>
        <p:spPr/>
        <p:txBody>
          <a:bodyPr/>
          <a:lstStyle/>
          <a:p>
            <a:fld id="{AA3E16F1-604A-46C1-A93A-05CB622EBD1D}" type="slidenum">
              <a:rPr lang="en-AU" noProof="0" smtClean="0"/>
              <a:t>19</a:t>
            </a:fld>
            <a:endParaRPr lang="en-AU" noProof="0" dirty="0"/>
          </a:p>
        </p:txBody>
      </p:sp>
      <p:graphicFrame>
        <p:nvGraphicFramePr>
          <p:cNvPr id="6" name="Wykres 5">
            <a:extLst>
              <a:ext uri="{FF2B5EF4-FFF2-40B4-BE49-F238E27FC236}">
                <a16:creationId xmlns:a16="http://schemas.microsoft.com/office/drawing/2014/main" id="{8834C660-BE88-706A-4F6D-58FA35C6FB5A}"/>
              </a:ext>
            </a:extLst>
          </p:cNvPr>
          <p:cNvGraphicFramePr>
            <a:graphicFrameLocks noGrp="1"/>
          </p:cNvGraphicFramePr>
          <p:nvPr>
            <p:extLst>
              <p:ext uri="{D42A27DB-BD31-4B8C-83A1-F6EECF244321}">
                <p14:modId xmlns:p14="http://schemas.microsoft.com/office/powerpoint/2010/main" val="1239166522"/>
              </p:ext>
            </p:extLst>
          </p:nvPr>
        </p:nvGraphicFramePr>
        <p:xfrm>
          <a:off x="1445315" y="389282"/>
          <a:ext cx="9301370" cy="6079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3357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EAA613-B88B-6F98-7DBF-D39C6354FC02}"/>
              </a:ext>
            </a:extLst>
          </p:cNvPr>
          <p:cNvSpPr>
            <a:spLocks noGrp="1"/>
          </p:cNvSpPr>
          <p:nvPr>
            <p:ph type="title"/>
          </p:nvPr>
        </p:nvSpPr>
        <p:spPr/>
        <p:txBody>
          <a:bodyPr/>
          <a:lstStyle/>
          <a:p>
            <a:pPr algn="ctr"/>
            <a:r>
              <a:rPr lang="en-AU" noProof="0" dirty="0">
                <a:solidFill>
                  <a:schemeClr val="accent2">
                    <a:lumMod val="50000"/>
                  </a:schemeClr>
                </a:solidFill>
              </a:rPr>
              <a:t>Presentation Plan</a:t>
            </a:r>
          </a:p>
        </p:txBody>
      </p:sp>
      <p:sp>
        <p:nvSpPr>
          <p:cNvPr id="3" name="Symbol zastępczy zawartości 2">
            <a:extLst>
              <a:ext uri="{FF2B5EF4-FFF2-40B4-BE49-F238E27FC236}">
                <a16:creationId xmlns:a16="http://schemas.microsoft.com/office/drawing/2014/main" id="{395EBF64-7602-BD8C-06CD-1BC05B88674D}"/>
              </a:ext>
            </a:extLst>
          </p:cNvPr>
          <p:cNvSpPr>
            <a:spLocks noGrp="1"/>
          </p:cNvSpPr>
          <p:nvPr>
            <p:ph idx="1"/>
          </p:nvPr>
        </p:nvSpPr>
        <p:spPr>
          <a:xfrm>
            <a:off x="838200" y="1591733"/>
            <a:ext cx="10515600" cy="4585230"/>
          </a:xfrm>
          <a:ln w="12700">
            <a:solidFill>
              <a:schemeClr val="tx1"/>
            </a:solidFill>
          </a:ln>
        </p:spPr>
        <p:txBody>
          <a:bodyPr>
            <a:normAutofit/>
          </a:bodyPr>
          <a:lstStyle/>
          <a:p>
            <a:pPr marL="742950" indent="-742950">
              <a:lnSpc>
                <a:spcPct val="145000"/>
              </a:lnSpc>
              <a:buFont typeface="+mj-lt"/>
              <a:buAutoNum type="arabicPeriod"/>
            </a:pPr>
            <a:r>
              <a:rPr lang="en-AU" sz="3600" noProof="0" dirty="0">
                <a:effectLst/>
                <a:latin typeface="+mj-lt"/>
                <a:ea typeface="Times New Roman" panose="02020603050405020304" pitchFamily="18" charset="0"/>
                <a:cs typeface="Times New Roman" panose="02020603050405020304" pitchFamily="18" charset="0"/>
              </a:rPr>
              <a:t>Energy Transformation targets</a:t>
            </a:r>
          </a:p>
          <a:p>
            <a:pPr marL="742950" indent="-742950">
              <a:lnSpc>
                <a:spcPct val="145000"/>
              </a:lnSpc>
              <a:buFont typeface="+mj-lt"/>
              <a:buAutoNum type="arabicPeriod"/>
            </a:pPr>
            <a:r>
              <a:rPr lang="en-AU" sz="3600" noProof="0" dirty="0">
                <a:effectLst/>
                <a:latin typeface="+mj-lt"/>
                <a:ea typeface="Times New Roman" panose="02020603050405020304" pitchFamily="18" charset="0"/>
                <a:cs typeface="Times New Roman" panose="02020603050405020304" pitchFamily="18" charset="0"/>
              </a:rPr>
              <a:t>Technologies of electricity production</a:t>
            </a:r>
          </a:p>
          <a:p>
            <a:pPr marL="742950" indent="-742950">
              <a:lnSpc>
                <a:spcPct val="145000"/>
              </a:lnSpc>
              <a:buFont typeface="+mj-lt"/>
              <a:buAutoNum type="arabicPeriod"/>
            </a:pPr>
            <a:r>
              <a:rPr lang="en-AU" sz="3600" noProof="0" dirty="0">
                <a:effectLst/>
                <a:latin typeface="+mj-lt"/>
                <a:ea typeface="Times New Roman" panose="02020603050405020304" pitchFamily="18" charset="0"/>
                <a:cs typeface="Times New Roman" panose="02020603050405020304" pitchFamily="18" charset="0"/>
              </a:rPr>
              <a:t>Security of electricity supply</a:t>
            </a:r>
          </a:p>
          <a:p>
            <a:pPr marL="742950" indent="-742950">
              <a:lnSpc>
                <a:spcPct val="145000"/>
              </a:lnSpc>
              <a:buFont typeface="+mj-lt"/>
              <a:buAutoNum type="arabicPeriod"/>
            </a:pPr>
            <a:r>
              <a:rPr lang="en-AU" sz="3600" noProof="0" dirty="0">
                <a:latin typeface="+mj-lt"/>
                <a:ea typeface="Times New Roman" panose="02020603050405020304" pitchFamily="18" charset="0"/>
                <a:cs typeface="Times New Roman" panose="02020603050405020304" pitchFamily="18" charset="0"/>
              </a:rPr>
              <a:t>Power system operations - examples</a:t>
            </a:r>
            <a:endParaRPr lang="en-AU" sz="3600" noProof="0" dirty="0">
              <a:effectLst/>
              <a:latin typeface="+mj-lt"/>
              <a:ea typeface="Times New Roman" panose="02020603050405020304" pitchFamily="18" charset="0"/>
              <a:cs typeface="Times New Roman" panose="02020603050405020304" pitchFamily="18" charset="0"/>
            </a:endParaRPr>
          </a:p>
          <a:p>
            <a:pPr marL="742950" indent="-742950">
              <a:lnSpc>
                <a:spcPct val="145000"/>
              </a:lnSpc>
              <a:buFont typeface="+mj-lt"/>
              <a:buAutoNum type="arabicPeriod"/>
            </a:pPr>
            <a:r>
              <a:rPr lang="en-AU" sz="3600" noProof="0" dirty="0">
                <a:effectLst/>
                <a:latin typeface="+mj-lt"/>
                <a:ea typeface="Times New Roman" panose="02020603050405020304" pitchFamily="18" charset="0"/>
                <a:cs typeface="Times New Roman" panose="02020603050405020304" pitchFamily="18" charset="0"/>
              </a:rPr>
              <a:t>Technical barriers to energy transformation</a:t>
            </a:r>
            <a:endParaRPr lang="en-AU" noProof="0" dirty="0"/>
          </a:p>
        </p:txBody>
      </p:sp>
      <p:sp>
        <p:nvSpPr>
          <p:cNvPr id="4" name="Symbol zastępczy numeru slajdu 3">
            <a:extLst>
              <a:ext uri="{FF2B5EF4-FFF2-40B4-BE49-F238E27FC236}">
                <a16:creationId xmlns:a16="http://schemas.microsoft.com/office/drawing/2014/main" id="{1423A582-C33C-B689-7979-081BD4027FC2}"/>
              </a:ext>
            </a:extLst>
          </p:cNvPr>
          <p:cNvSpPr>
            <a:spLocks noGrp="1"/>
          </p:cNvSpPr>
          <p:nvPr>
            <p:ph type="sldNum" sz="quarter" idx="12"/>
          </p:nvPr>
        </p:nvSpPr>
        <p:spPr/>
        <p:txBody>
          <a:bodyPr/>
          <a:lstStyle/>
          <a:p>
            <a:fld id="{AA3E16F1-604A-46C1-A93A-05CB622EBD1D}" type="slidenum">
              <a:rPr lang="en-AU" noProof="0" smtClean="0"/>
              <a:t>2</a:t>
            </a:fld>
            <a:endParaRPr lang="en-AU" noProof="0" dirty="0"/>
          </a:p>
        </p:txBody>
      </p:sp>
      <p:sp>
        <p:nvSpPr>
          <p:cNvPr id="5" name="Symbol zastępczy stopki 4">
            <a:extLst>
              <a:ext uri="{FF2B5EF4-FFF2-40B4-BE49-F238E27FC236}">
                <a16:creationId xmlns:a16="http://schemas.microsoft.com/office/drawing/2014/main" id="{0EC49DD6-A6EB-AB3D-ED8D-5EFD53B7DC4E}"/>
              </a:ext>
            </a:extLst>
          </p:cNvPr>
          <p:cNvSpPr>
            <a:spLocks noGrp="1"/>
          </p:cNvSpPr>
          <p:nvPr>
            <p:ph type="ftr" sz="quarter" idx="11"/>
          </p:nvPr>
        </p:nvSpPr>
        <p:spPr/>
        <p:txBody>
          <a:bodyPr/>
          <a:lstStyle/>
          <a:p>
            <a:r>
              <a:rPr lang="en-AU" noProof="0" dirty="0"/>
              <a:t>Professor Władysław Mielczarski</a:t>
            </a:r>
          </a:p>
        </p:txBody>
      </p:sp>
    </p:spTree>
    <p:extLst>
      <p:ext uri="{BB962C8B-B14F-4D97-AF65-F5344CB8AC3E}">
        <p14:creationId xmlns:p14="http://schemas.microsoft.com/office/powerpoint/2010/main" val="142213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75D72F66-1862-C0DB-022E-70865F237D92}"/>
              </a:ext>
            </a:extLst>
          </p:cNvPr>
          <p:cNvSpPr>
            <a:spLocks noGrp="1"/>
          </p:cNvSpPr>
          <p:nvPr>
            <p:ph type="sldNum" sz="quarter" idx="12"/>
          </p:nvPr>
        </p:nvSpPr>
        <p:spPr/>
        <p:txBody>
          <a:bodyPr/>
          <a:lstStyle/>
          <a:p>
            <a:fld id="{AA3E16F1-604A-46C1-A93A-05CB622EBD1D}" type="slidenum">
              <a:rPr lang="en-AU" noProof="0" smtClean="0"/>
              <a:t>20</a:t>
            </a:fld>
            <a:endParaRPr lang="en-AU" noProof="0" dirty="0"/>
          </a:p>
        </p:txBody>
      </p:sp>
      <p:sp>
        <p:nvSpPr>
          <p:cNvPr id="5" name="Symbol zastępczy stopki 4">
            <a:extLst>
              <a:ext uri="{FF2B5EF4-FFF2-40B4-BE49-F238E27FC236}">
                <a16:creationId xmlns:a16="http://schemas.microsoft.com/office/drawing/2014/main" id="{1FC4A818-23C6-E5DE-6C1C-8389AFE1543E}"/>
              </a:ext>
            </a:extLst>
          </p:cNvPr>
          <p:cNvSpPr>
            <a:spLocks noGrp="1"/>
          </p:cNvSpPr>
          <p:nvPr>
            <p:ph type="ftr" sz="quarter" idx="11"/>
          </p:nvPr>
        </p:nvSpPr>
        <p:spPr/>
        <p:txBody>
          <a:bodyPr/>
          <a:lstStyle/>
          <a:p>
            <a:r>
              <a:rPr lang="en-AU" noProof="0" dirty="0"/>
              <a:t>Professor Władysław Mielczarski</a:t>
            </a:r>
          </a:p>
        </p:txBody>
      </p:sp>
      <p:graphicFrame>
        <p:nvGraphicFramePr>
          <p:cNvPr id="6" name="Wykres 5">
            <a:extLst>
              <a:ext uri="{FF2B5EF4-FFF2-40B4-BE49-F238E27FC236}">
                <a16:creationId xmlns:a16="http://schemas.microsoft.com/office/drawing/2014/main" id="{8F36C360-D34B-AC94-52AF-CFA029944FCA}"/>
              </a:ext>
            </a:extLst>
          </p:cNvPr>
          <p:cNvGraphicFramePr>
            <a:graphicFrameLocks noGrp="1"/>
          </p:cNvGraphicFramePr>
          <p:nvPr>
            <p:extLst>
              <p:ext uri="{D42A27DB-BD31-4B8C-83A1-F6EECF244321}">
                <p14:modId xmlns:p14="http://schemas.microsoft.com/office/powerpoint/2010/main" val="1313647487"/>
              </p:ext>
            </p:extLst>
          </p:nvPr>
        </p:nvGraphicFramePr>
        <p:xfrm>
          <a:off x="1445315" y="389282"/>
          <a:ext cx="9301370" cy="6079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2953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stopki 1">
            <a:extLst>
              <a:ext uri="{FF2B5EF4-FFF2-40B4-BE49-F238E27FC236}">
                <a16:creationId xmlns:a16="http://schemas.microsoft.com/office/drawing/2014/main" id="{576FF564-6487-9BB1-C232-3429B4CDD3C7}"/>
              </a:ext>
            </a:extLst>
          </p:cNvPr>
          <p:cNvSpPr>
            <a:spLocks noGrp="1"/>
          </p:cNvSpPr>
          <p:nvPr>
            <p:ph type="ftr" sz="quarter" idx="11"/>
          </p:nvPr>
        </p:nvSpPr>
        <p:spPr/>
        <p:txBody>
          <a:bodyPr/>
          <a:lstStyle/>
          <a:p>
            <a:r>
              <a:rPr lang="en-AU" noProof="0" dirty="0"/>
              <a:t>Professor Władysław Mielczarski</a:t>
            </a:r>
          </a:p>
        </p:txBody>
      </p:sp>
      <p:sp>
        <p:nvSpPr>
          <p:cNvPr id="3" name="Symbol zastępczy numeru slajdu 2">
            <a:extLst>
              <a:ext uri="{FF2B5EF4-FFF2-40B4-BE49-F238E27FC236}">
                <a16:creationId xmlns:a16="http://schemas.microsoft.com/office/drawing/2014/main" id="{B210F558-15CD-E5C7-B100-5A6502C9606A}"/>
              </a:ext>
            </a:extLst>
          </p:cNvPr>
          <p:cNvSpPr>
            <a:spLocks noGrp="1"/>
          </p:cNvSpPr>
          <p:nvPr>
            <p:ph type="sldNum" sz="quarter" idx="12"/>
          </p:nvPr>
        </p:nvSpPr>
        <p:spPr/>
        <p:txBody>
          <a:bodyPr/>
          <a:lstStyle/>
          <a:p>
            <a:fld id="{AA3E16F1-604A-46C1-A93A-05CB622EBD1D}" type="slidenum">
              <a:rPr lang="en-AU" noProof="0" smtClean="0"/>
              <a:t>21</a:t>
            </a:fld>
            <a:endParaRPr lang="en-AU" noProof="0" dirty="0"/>
          </a:p>
        </p:txBody>
      </p:sp>
      <p:graphicFrame>
        <p:nvGraphicFramePr>
          <p:cNvPr id="4" name="Wykres 3">
            <a:extLst>
              <a:ext uri="{FF2B5EF4-FFF2-40B4-BE49-F238E27FC236}">
                <a16:creationId xmlns:a16="http://schemas.microsoft.com/office/drawing/2014/main" id="{26B6471A-A522-4BF4-9526-596D0C745A94}"/>
              </a:ext>
            </a:extLst>
          </p:cNvPr>
          <p:cNvGraphicFramePr>
            <a:graphicFrameLocks noGrp="1"/>
          </p:cNvGraphicFramePr>
          <p:nvPr>
            <p:extLst>
              <p:ext uri="{D42A27DB-BD31-4B8C-83A1-F6EECF244321}">
                <p14:modId xmlns:p14="http://schemas.microsoft.com/office/powerpoint/2010/main" val="1549743001"/>
              </p:ext>
            </p:extLst>
          </p:nvPr>
        </p:nvGraphicFramePr>
        <p:xfrm>
          <a:off x="1445315" y="389282"/>
          <a:ext cx="9301370" cy="6079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3516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stopki 1">
            <a:extLst>
              <a:ext uri="{FF2B5EF4-FFF2-40B4-BE49-F238E27FC236}">
                <a16:creationId xmlns:a16="http://schemas.microsoft.com/office/drawing/2014/main" id="{916A9CAB-F2D0-26A1-62C2-B3703411BB25}"/>
              </a:ext>
            </a:extLst>
          </p:cNvPr>
          <p:cNvSpPr>
            <a:spLocks noGrp="1"/>
          </p:cNvSpPr>
          <p:nvPr>
            <p:ph type="ftr" sz="quarter" idx="11"/>
          </p:nvPr>
        </p:nvSpPr>
        <p:spPr/>
        <p:txBody>
          <a:bodyPr/>
          <a:lstStyle/>
          <a:p>
            <a:r>
              <a:rPr lang="en-AU" noProof="0" dirty="0"/>
              <a:t>Professor Władysław Mielczarski</a:t>
            </a:r>
          </a:p>
        </p:txBody>
      </p:sp>
      <p:sp>
        <p:nvSpPr>
          <p:cNvPr id="3" name="Symbol zastępczy numeru slajdu 2">
            <a:extLst>
              <a:ext uri="{FF2B5EF4-FFF2-40B4-BE49-F238E27FC236}">
                <a16:creationId xmlns:a16="http://schemas.microsoft.com/office/drawing/2014/main" id="{1305C1BE-243B-7289-D8B7-6E74B92FFE85}"/>
              </a:ext>
            </a:extLst>
          </p:cNvPr>
          <p:cNvSpPr>
            <a:spLocks noGrp="1"/>
          </p:cNvSpPr>
          <p:nvPr>
            <p:ph type="sldNum" sz="quarter" idx="12"/>
          </p:nvPr>
        </p:nvSpPr>
        <p:spPr/>
        <p:txBody>
          <a:bodyPr/>
          <a:lstStyle/>
          <a:p>
            <a:fld id="{AA3E16F1-604A-46C1-A93A-05CB622EBD1D}" type="slidenum">
              <a:rPr lang="en-AU" noProof="0" smtClean="0"/>
              <a:t>22</a:t>
            </a:fld>
            <a:endParaRPr lang="en-AU" noProof="0" dirty="0"/>
          </a:p>
        </p:txBody>
      </p:sp>
      <p:graphicFrame>
        <p:nvGraphicFramePr>
          <p:cNvPr id="4" name="Wykres 3">
            <a:extLst>
              <a:ext uri="{FF2B5EF4-FFF2-40B4-BE49-F238E27FC236}">
                <a16:creationId xmlns:a16="http://schemas.microsoft.com/office/drawing/2014/main" id="{6C59BBCC-A3C8-CA53-7B9C-DBB6C3F20D0B}"/>
              </a:ext>
            </a:extLst>
          </p:cNvPr>
          <p:cNvGraphicFramePr>
            <a:graphicFrameLocks noGrp="1"/>
          </p:cNvGraphicFramePr>
          <p:nvPr>
            <p:extLst>
              <p:ext uri="{D42A27DB-BD31-4B8C-83A1-F6EECF244321}">
                <p14:modId xmlns:p14="http://schemas.microsoft.com/office/powerpoint/2010/main" val="3225774428"/>
              </p:ext>
            </p:extLst>
          </p:nvPr>
        </p:nvGraphicFramePr>
        <p:xfrm>
          <a:off x="1445315" y="389282"/>
          <a:ext cx="9301370" cy="6079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409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stopki 1">
            <a:extLst>
              <a:ext uri="{FF2B5EF4-FFF2-40B4-BE49-F238E27FC236}">
                <a16:creationId xmlns:a16="http://schemas.microsoft.com/office/drawing/2014/main" id="{EEE7D1F0-9773-8881-B8C5-4745A932AC07}"/>
              </a:ext>
            </a:extLst>
          </p:cNvPr>
          <p:cNvSpPr>
            <a:spLocks noGrp="1"/>
          </p:cNvSpPr>
          <p:nvPr>
            <p:ph type="ftr" sz="quarter" idx="11"/>
          </p:nvPr>
        </p:nvSpPr>
        <p:spPr/>
        <p:txBody>
          <a:bodyPr/>
          <a:lstStyle/>
          <a:p>
            <a:r>
              <a:rPr lang="en-AU" noProof="0" dirty="0"/>
              <a:t>Professor Władysław Mielczarski</a:t>
            </a:r>
          </a:p>
        </p:txBody>
      </p:sp>
      <p:sp>
        <p:nvSpPr>
          <p:cNvPr id="3" name="Symbol zastępczy numeru slajdu 2">
            <a:extLst>
              <a:ext uri="{FF2B5EF4-FFF2-40B4-BE49-F238E27FC236}">
                <a16:creationId xmlns:a16="http://schemas.microsoft.com/office/drawing/2014/main" id="{29BC3453-2456-AFCD-E14C-E264C5805475}"/>
              </a:ext>
            </a:extLst>
          </p:cNvPr>
          <p:cNvSpPr>
            <a:spLocks noGrp="1"/>
          </p:cNvSpPr>
          <p:nvPr>
            <p:ph type="sldNum" sz="quarter" idx="12"/>
          </p:nvPr>
        </p:nvSpPr>
        <p:spPr/>
        <p:txBody>
          <a:bodyPr/>
          <a:lstStyle/>
          <a:p>
            <a:fld id="{AA3E16F1-604A-46C1-A93A-05CB622EBD1D}" type="slidenum">
              <a:rPr lang="en-AU" noProof="0" smtClean="0"/>
              <a:t>23</a:t>
            </a:fld>
            <a:endParaRPr lang="en-AU" noProof="0" dirty="0"/>
          </a:p>
        </p:txBody>
      </p:sp>
      <p:graphicFrame>
        <p:nvGraphicFramePr>
          <p:cNvPr id="4" name="Wykres 3">
            <a:extLst>
              <a:ext uri="{FF2B5EF4-FFF2-40B4-BE49-F238E27FC236}">
                <a16:creationId xmlns:a16="http://schemas.microsoft.com/office/drawing/2014/main" id="{7065EF16-0EEE-DA8F-6260-92249AB39AC8}"/>
              </a:ext>
            </a:extLst>
          </p:cNvPr>
          <p:cNvGraphicFramePr>
            <a:graphicFrameLocks noGrp="1"/>
          </p:cNvGraphicFramePr>
          <p:nvPr>
            <p:extLst>
              <p:ext uri="{D42A27DB-BD31-4B8C-83A1-F6EECF244321}">
                <p14:modId xmlns:p14="http://schemas.microsoft.com/office/powerpoint/2010/main" val="4052054473"/>
              </p:ext>
            </p:extLst>
          </p:nvPr>
        </p:nvGraphicFramePr>
        <p:xfrm>
          <a:off x="1445315" y="389282"/>
          <a:ext cx="9301370" cy="6079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59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5965B544-DE64-147C-576A-3E183EE0331F}"/>
              </a:ext>
            </a:extLst>
          </p:cNvPr>
          <p:cNvSpPr>
            <a:spLocks noGrp="1"/>
          </p:cNvSpPr>
          <p:nvPr>
            <p:ph type="sldNum" sz="quarter" idx="12"/>
          </p:nvPr>
        </p:nvSpPr>
        <p:spPr/>
        <p:txBody>
          <a:bodyPr/>
          <a:lstStyle/>
          <a:p>
            <a:fld id="{AA3E16F1-604A-46C1-A93A-05CB622EBD1D}" type="slidenum">
              <a:rPr lang="en-AU" noProof="0" smtClean="0"/>
              <a:t>24</a:t>
            </a:fld>
            <a:endParaRPr lang="en-AU" noProof="0" dirty="0"/>
          </a:p>
        </p:txBody>
      </p:sp>
      <p:sp>
        <p:nvSpPr>
          <p:cNvPr id="5" name="Symbol zastępczy stopki 4">
            <a:extLst>
              <a:ext uri="{FF2B5EF4-FFF2-40B4-BE49-F238E27FC236}">
                <a16:creationId xmlns:a16="http://schemas.microsoft.com/office/drawing/2014/main" id="{75282590-7419-CD65-B477-2825BFC9D49B}"/>
              </a:ext>
            </a:extLst>
          </p:cNvPr>
          <p:cNvSpPr>
            <a:spLocks noGrp="1"/>
          </p:cNvSpPr>
          <p:nvPr>
            <p:ph type="ftr" sz="quarter" idx="11"/>
          </p:nvPr>
        </p:nvSpPr>
        <p:spPr/>
        <p:txBody>
          <a:bodyPr/>
          <a:lstStyle/>
          <a:p>
            <a:r>
              <a:rPr lang="en-AU" noProof="0" dirty="0"/>
              <a:t>Professor Władysław Mielczarski</a:t>
            </a:r>
          </a:p>
        </p:txBody>
      </p:sp>
      <p:graphicFrame>
        <p:nvGraphicFramePr>
          <p:cNvPr id="6" name="Wykres 5">
            <a:extLst>
              <a:ext uri="{FF2B5EF4-FFF2-40B4-BE49-F238E27FC236}">
                <a16:creationId xmlns:a16="http://schemas.microsoft.com/office/drawing/2014/main" id="{93B78E2E-17F4-68E1-0E75-18FD5755BB16}"/>
              </a:ext>
            </a:extLst>
          </p:cNvPr>
          <p:cNvGraphicFramePr>
            <a:graphicFrameLocks noGrp="1"/>
          </p:cNvGraphicFramePr>
          <p:nvPr>
            <p:extLst>
              <p:ext uri="{D42A27DB-BD31-4B8C-83A1-F6EECF244321}">
                <p14:modId xmlns:p14="http://schemas.microsoft.com/office/powerpoint/2010/main" val="3293459201"/>
              </p:ext>
            </p:extLst>
          </p:nvPr>
        </p:nvGraphicFramePr>
        <p:xfrm>
          <a:off x="1445315" y="393424"/>
          <a:ext cx="9301370" cy="6071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1170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stopki 1">
            <a:extLst>
              <a:ext uri="{FF2B5EF4-FFF2-40B4-BE49-F238E27FC236}">
                <a16:creationId xmlns:a16="http://schemas.microsoft.com/office/drawing/2014/main" id="{A8FE4B3B-3913-A328-5829-2566B8EC33F4}"/>
              </a:ext>
            </a:extLst>
          </p:cNvPr>
          <p:cNvSpPr>
            <a:spLocks noGrp="1"/>
          </p:cNvSpPr>
          <p:nvPr>
            <p:ph type="ftr" sz="quarter" idx="11"/>
          </p:nvPr>
        </p:nvSpPr>
        <p:spPr/>
        <p:txBody>
          <a:bodyPr/>
          <a:lstStyle/>
          <a:p>
            <a:r>
              <a:rPr lang="en-AU" noProof="0" dirty="0"/>
              <a:t>Professor Władysław Mielczarski</a:t>
            </a:r>
          </a:p>
        </p:txBody>
      </p:sp>
      <p:sp>
        <p:nvSpPr>
          <p:cNvPr id="3" name="Symbol zastępczy numeru slajdu 2">
            <a:extLst>
              <a:ext uri="{FF2B5EF4-FFF2-40B4-BE49-F238E27FC236}">
                <a16:creationId xmlns:a16="http://schemas.microsoft.com/office/drawing/2014/main" id="{4C1DE72E-62A4-4B99-0EB4-9BCD7BC1B6D1}"/>
              </a:ext>
            </a:extLst>
          </p:cNvPr>
          <p:cNvSpPr>
            <a:spLocks noGrp="1"/>
          </p:cNvSpPr>
          <p:nvPr>
            <p:ph type="sldNum" sz="quarter" idx="12"/>
          </p:nvPr>
        </p:nvSpPr>
        <p:spPr/>
        <p:txBody>
          <a:bodyPr/>
          <a:lstStyle/>
          <a:p>
            <a:fld id="{AA3E16F1-604A-46C1-A93A-05CB622EBD1D}" type="slidenum">
              <a:rPr lang="en-AU" noProof="0" smtClean="0"/>
              <a:t>25</a:t>
            </a:fld>
            <a:endParaRPr lang="en-AU" noProof="0" dirty="0"/>
          </a:p>
        </p:txBody>
      </p:sp>
      <p:graphicFrame>
        <p:nvGraphicFramePr>
          <p:cNvPr id="4" name="Wykres 3">
            <a:extLst>
              <a:ext uri="{FF2B5EF4-FFF2-40B4-BE49-F238E27FC236}">
                <a16:creationId xmlns:a16="http://schemas.microsoft.com/office/drawing/2014/main" id="{A7D68103-8889-6AD8-2904-AC470946D530}"/>
              </a:ext>
            </a:extLst>
          </p:cNvPr>
          <p:cNvGraphicFramePr>
            <a:graphicFrameLocks noGrp="1"/>
          </p:cNvGraphicFramePr>
          <p:nvPr>
            <p:extLst>
              <p:ext uri="{D42A27DB-BD31-4B8C-83A1-F6EECF244321}">
                <p14:modId xmlns:p14="http://schemas.microsoft.com/office/powerpoint/2010/main" val="3835022196"/>
              </p:ext>
            </p:extLst>
          </p:nvPr>
        </p:nvGraphicFramePr>
        <p:xfrm>
          <a:off x="1445315" y="393424"/>
          <a:ext cx="9301370" cy="6071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7795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stopki 1">
            <a:extLst>
              <a:ext uri="{FF2B5EF4-FFF2-40B4-BE49-F238E27FC236}">
                <a16:creationId xmlns:a16="http://schemas.microsoft.com/office/drawing/2014/main" id="{C11F0857-AD7D-429A-565C-FAAB2F918BE6}"/>
              </a:ext>
            </a:extLst>
          </p:cNvPr>
          <p:cNvSpPr>
            <a:spLocks noGrp="1"/>
          </p:cNvSpPr>
          <p:nvPr>
            <p:ph type="ftr" sz="quarter" idx="11"/>
          </p:nvPr>
        </p:nvSpPr>
        <p:spPr/>
        <p:txBody>
          <a:bodyPr/>
          <a:lstStyle/>
          <a:p>
            <a:r>
              <a:rPr lang="en-AU" noProof="0" dirty="0"/>
              <a:t>Professor Władysław Mielczarski</a:t>
            </a:r>
          </a:p>
        </p:txBody>
      </p:sp>
      <p:sp>
        <p:nvSpPr>
          <p:cNvPr id="3" name="Symbol zastępczy numeru slajdu 2">
            <a:extLst>
              <a:ext uri="{FF2B5EF4-FFF2-40B4-BE49-F238E27FC236}">
                <a16:creationId xmlns:a16="http://schemas.microsoft.com/office/drawing/2014/main" id="{BC03D1F2-C37C-69A7-C137-5B35D1229FB4}"/>
              </a:ext>
            </a:extLst>
          </p:cNvPr>
          <p:cNvSpPr>
            <a:spLocks noGrp="1"/>
          </p:cNvSpPr>
          <p:nvPr>
            <p:ph type="sldNum" sz="quarter" idx="12"/>
          </p:nvPr>
        </p:nvSpPr>
        <p:spPr/>
        <p:txBody>
          <a:bodyPr/>
          <a:lstStyle/>
          <a:p>
            <a:fld id="{AA3E16F1-604A-46C1-A93A-05CB622EBD1D}" type="slidenum">
              <a:rPr lang="en-AU" noProof="0" smtClean="0"/>
              <a:t>26</a:t>
            </a:fld>
            <a:endParaRPr lang="en-AU" noProof="0" dirty="0"/>
          </a:p>
        </p:txBody>
      </p:sp>
      <p:graphicFrame>
        <p:nvGraphicFramePr>
          <p:cNvPr id="4" name="Wykres 3">
            <a:extLst>
              <a:ext uri="{FF2B5EF4-FFF2-40B4-BE49-F238E27FC236}">
                <a16:creationId xmlns:a16="http://schemas.microsoft.com/office/drawing/2014/main" id="{FD07E41B-6AE1-2609-892E-C7826ED1AA24}"/>
              </a:ext>
            </a:extLst>
          </p:cNvPr>
          <p:cNvGraphicFramePr>
            <a:graphicFrameLocks noGrp="1"/>
          </p:cNvGraphicFramePr>
          <p:nvPr>
            <p:extLst>
              <p:ext uri="{D42A27DB-BD31-4B8C-83A1-F6EECF244321}">
                <p14:modId xmlns:p14="http://schemas.microsoft.com/office/powerpoint/2010/main" val="2322099558"/>
              </p:ext>
            </p:extLst>
          </p:nvPr>
        </p:nvGraphicFramePr>
        <p:xfrm>
          <a:off x="1445315" y="389282"/>
          <a:ext cx="9301370" cy="6079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0557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9A46A8-6583-FF8D-7A58-23B06A41362E}"/>
              </a:ext>
            </a:extLst>
          </p:cNvPr>
          <p:cNvSpPr>
            <a:spLocks noGrp="1"/>
          </p:cNvSpPr>
          <p:nvPr>
            <p:ph type="title"/>
          </p:nvPr>
        </p:nvSpPr>
        <p:spPr>
          <a:xfrm>
            <a:off x="838200" y="365125"/>
            <a:ext cx="10515600" cy="797631"/>
          </a:xfrm>
        </p:spPr>
        <p:txBody>
          <a:bodyPr/>
          <a:lstStyle/>
          <a:p>
            <a:pPr algn="ctr"/>
            <a:r>
              <a:rPr lang="en-AU" noProof="0" dirty="0">
                <a:solidFill>
                  <a:schemeClr val="accent2">
                    <a:lumMod val="50000"/>
                  </a:schemeClr>
                </a:solidFill>
              </a:rPr>
              <a:t>Verification of energy transformation</a:t>
            </a:r>
          </a:p>
        </p:txBody>
      </p:sp>
      <p:pic>
        <p:nvPicPr>
          <p:cNvPr id="5" name="Symbol zastępczy zawartości 4">
            <a:extLst>
              <a:ext uri="{FF2B5EF4-FFF2-40B4-BE49-F238E27FC236}">
                <a16:creationId xmlns:a16="http://schemas.microsoft.com/office/drawing/2014/main" id="{37653516-A67A-E96F-AE6F-36158F774E17}"/>
              </a:ext>
            </a:extLst>
          </p:cNvPr>
          <p:cNvPicPr>
            <a:picLocks noGrp="1" noChangeAspect="1"/>
          </p:cNvPicPr>
          <p:nvPr>
            <p:ph idx="1"/>
          </p:nvPr>
        </p:nvPicPr>
        <p:blipFill>
          <a:blip r:embed="rId2"/>
          <a:stretch>
            <a:fillRect/>
          </a:stretch>
        </p:blipFill>
        <p:spPr>
          <a:xfrm>
            <a:off x="1088894" y="1557866"/>
            <a:ext cx="10014211" cy="4679207"/>
          </a:xfrm>
          <a:prstGeom prst="rect">
            <a:avLst/>
          </a:prstGeom>
        </p:spPr>
      </p:pic>
      <p:sp>
        <p:nvSpPr>
          <p:cNvPr id="4" name="Symbol zastępczy numeru slajdu 3">
            <a:extLst>
              <a:ext uri="{FF2B5EF4-FFF2-40B4-BE49-F238E27FC236}">
                <a16:creationId xmlns:a16="http://schemas.microsoft.com/office/drawing/2014/main" id="{CAD848A0-C6C4-5D3A-69A2-70428B21F6CD}"/>
              </a:ext>
            </a:extLst>
          </p:cNvPr>
          <p:cNvSpPr>
            <a:spLocks noGrp="1"/>
          </p:cNvSpPr>
          <p:nvPr>
            <p:ph type="sldNum" sz="quarter" idx="12"/>
          </p:nvPr>
        </p:nvSpPr>
        <p:spPr/>
        <p:txBody>
          <a:bodyPr/>
          <a:lstStyle/>
          <a:p>
            <a:fld id="{AA3E16F1-604A-46C1-A93A-05CB622EBD1D}" type="slidenum">
              <a:rPr lang="en-AU" noProof="0" smtClean="0"/>
              <a:t>27</a:t>
            </a:fld>
            <a:endParaRPr lang="en-AU" noProof="0" dirty="0"/>
          </a:p>
        </p:txBody>
      </p:sp>
      <p:sp>
        <p:nvSpPr>
          <p:cNvPr id="3" name="Symbol zastępczy stopki 2">
            <a:extLst>
              <a:ext uri="{FF2B5EF4-FFF2-40B4-BE49-F238E27FC236}">
                <a16:creationId xmlns:a16="http://schemas.microsoft.com/office/drawing/2014/main" id="{68FCE8FD-B634-4644-7862-5C3E7B7673AF}"/>
              </a:ext>
            </a:extLst>
          </p:cNvPr>
          <p:cNvSpPr>
            <a:spLocks noGrp="1"/>
          </p:cNvSpPr>
          <p:nvPr>
            <p:ph type="ftr" sz="quarter" idx="11"/>
          </p:nvPr>
        </p:nvSpPr>
        <p:spPr/>
        <p:txBody>
          <a:bodyPr/>
          <a:lstStyle/>
          <a:p>
            <a:r>
              <a:rPr lang="en-AU" noProof="0" dirty="0"/>
              <a:t>Professor Władysław Mielczarski</a:t>
            </a:r>
          </a:p>
        </p:txBody>
      </p:sp>
    </p:spTree>
    <p:extLst>
      <p:ext uri="{BB962C8B-B14F-4D97-AF65-F5344CB8AC3E}">
        <p14:creationId xmlns:p14="http://schemas.microsoft.com/office/powerpoint/2010/main" val="2989172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92DBB9-724E-6F91-F99C-D60335826955}"/>
              </a:ext>
            </a:extLst>
          </p:cNvPr>
          <p:cNvSpPr>
            <a:spLocks noGrp="1"/>
          </p:cNvSpPr>
          <p:nvPr>
            <p:ph type="title"/>
          </p:nvPr>
        </p:nvSpPr>
        <p:spPr>
          <a:xfrm>
            <a:off x="838200" y="365126"/>
            <a:ext cx="10515600" cy="1045986"/>
          </a:xfrm>
        </p:spPr>
        <p:txBody>
          <a:bodyPr/>
          <a:lstStyle/>
          <a:p>
            <a:pPr algn="ctr"/>
            <a:r>
              <a:rPr lang="en-AU" b="1" noProof="0" dirty="0">
                <a:solidFill>
                  <a:schemeClr val="accent2">
                    <a:lumMod val="50000"/>
                  </a:schemeClr>
                </a:solidFill>
              </a:rPr>
              <a:t>Final conclusions</a:t>
            </a:r>
          </a:p>
        </p:txBody>
      </p:sp>
      <p:sp>
        <p:nvSpPr>
          <p:cNvPr id="3" name="Symbol zastępczy zawartości 2">
            <a:extLst>
              <a:ext uri="{FF2B5EF4-FFF2-40B4-BE49-F238E27FC236}">
                <a16:creationId xmlns:a16="http://schemas.microsoft.com/office/drawing/2014/main" id="{503EF4DD-0A26-C5C1-7DA7-6433DFA79388}"/>
              </a:ext>
            </a:extLst>
          </p:cNvPr>
          <p:cNvSpPr>
            <a:spLocks noGrp="1"/>
          </p:cNvSpPr>
          <p:nvPr>
            <p:ph idx="1"/>
          </p:nvPr>
        </p:nvSpPr>
        <p:spPr>
          <a:xfrm>
            <a:off x="838199" y="1411112"/>
            <a:ext cx="10778067" cy="4945238"/>
          </a:xfrm>
          <a:ln w="12700">
            <a:solidFill>
              <a:schemeClr val="tx1"/>
            </a:solidFill>
          </a:ln>
        </p:spPr>
        <p:txBody>
          <a:bodyPr>
            <a:normAutofit lnSpcReduction="10000"/>
          </a:bodyPr>
          <a:lstStyle/>
          <a:p>
            <a:r>
              <a:rPr lang="en-AU" sz="3200" noProof="0" dirty="0"/>
              <a:t>Energy Transformation in power systems is limited by the physical nature of Electric Energy and power system operation.</a:t>
            </a:r>
          </a:p>
          <a:p>
            <a:r>
              <a:rPr lang="en-AU" sz="3200" noProof="0" dirty="0"/>
              <a:t>Renewables Energy Sources such as Wind and PV  have can deliver about 40-45% of the total Electric Energy demand.</a:t>
            </a:r>
          </a:p>
          <a:p>
            <a:r>
              <a:rPr lang="en-AU" sz="3200" noProof="0" dirty="0"/>
              <a:t>The implementation of Energy Storage can increase renewable Energy share to 55-60%. </a:t>
            </a:r>
          </a:p>
          <a:p>
            <a:r>
              <a:rPr lang="en-AU" sz="3200" noProof="0" dirty="0"/>
              <a:t>The security of supply requires that power balance must be ensured by fully dispatchable power stations (coal, gas or nuclear).</a:t>
            </a:r>
          </a:p>
          <a:p>
            <a:endParaRPr lang="en-AU" noProof="0" dirty="0"/>
          </a:p>
        </p:txBody>
      </p:sp>
      <p:sp>
        <p:nvSpPr>
          <p:cNvPr id="4" name="Symbol zastępczy stopki 3">
            <a:extLst>
              <a:ext uri="{FF2B5EF4-FFF2-40B4-BE49-F238E27FC236}">
                <a16:creationId xmlns:a16="http://schemas.microsoft.com/office/drawing/2014/main" id="{3DDEAAC4-8AFE-2F45-5F4A-A85DDC5A686B}"/>
              </a:ext>
            </a:extLst>
          </p:cNvPr>
          <p:cNvSpPr>
            <a:spLocks noGrp="1"/>
          </p:cNvSpPr>
          <p:nvPr>
            <p:ph type="ftr" sz="quarter" idx="11"/>
          </p:nvPr>
        </p:nvSpPr>
        <p:spPr/>
        <p:txBody>
          <a:bodyPr/>
          <a:lstStyle/>
          <a:p>
            <a:r>
              <a:rPr lang="en-AU" noProof="0" dirty="0"/>
              <a:t>Professor Władysław Mielczarski</a:t>
            </a:r>
          </a:p>
        </p:txBody>
      </p:sp>
      <p:sp>
        <p:nvSpPr>
          <p:cNvPr id="5" name="Symbol zastępczy numeru slajdu 4">
            <a:extLst>
              <a:ext uri="{FF2B5EF4-FFF2-40B4-BE49-F238E27FC236}">
                <a16:creationId xmlns:a16="http://schemas.microsoft.com/office/drawing/2014/main" id="{98F52474-B883-B0CC-6CA3-D5F3871C0EEE}"/>
              </a:ext>
            </a:extLst>
          </p:cNvPr>
          <p:cNvSpPr>
            <a:spLocks noGrp="1"/>
          </p:cNvSpPr>
          <p:nvPr>
            <p:ph type="sldNum" sz="quarter" idx="12"/>
          </p:nvPr>
        </p:nvSpPr>
        <p:spPr/>
        <p:txBody>
          <a:bodyPr/>
          <a:lstStyle/>
          <a:p>
            <a:fld id="{AA3E16F1-604A-46C1-A93A-05CB622EBD1D}" type="slidenum">
              <a:rPr lang="en-AU" noProof="0" smtClean="0"/>
              <a:t>28</a:t>
            </a:fld>
            <a:endParaRPr lang="en-AU" noProof="0" dirty="0"/>
          </a:p>
        </p:txBody>
      </p:sp>
    </p:spTree>
    <p:extLst>
      <p:ext uri="{BB962C8B-B14F-4D97-AF65-F5344CB8AC3E}">
        <p14:creationId xmlns:p14="http://schemas.microsoft.com/office/powerpoint/2010/main" val="2618828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5EC2F7-5EAF-AAB6-14FA-7C68EBB9C887}"/>
              </a:ext>
            </a:extLst>
          </p:cNvPr>
          <p:cNvSpPr>
            <a:spLocks noGrp="1"/>
          </p:cNvSpPr>
          <p:nvPr>
            <p:ph type="title"/>
          </p:nvPr>
        </p:nvSpPr>
        <p:spPr>
          <a:xfrm>
            <a:off x="838200" y="365126"/>
            <a:ext cx="10515600" cy="617008"/>
          </a:xfrm>
        </p:spPr>
        <p:txBody>
          <a:bodyPr>
            <a:normAutofit fontScale="90000"/>
          </a:bodyPr>
          <a:lstStyle/>
          <a:p>
            <a:r>
              <a:rPr lang="en-AU" noProof="0" dirty="0"/>
              <a:t>Information about the presenter</a:t>
            </a:r>
          </a:p>
        </p:txBody>
      </p:sp>
      <p:sp>
        <p:nvSpPr>
          <p:cNvPr id="3" name="Symbol zastępczy zawartości 2">
            <a:extLst>
              <a:ext uri="{FF2B5EF4-FFF2-40B4-BE49-F238E27FC236}">
                <a16:creationId xmlns:a16="http://schemas.microsoft.com/office/drawing/2014/main" id="{C5CCD61F-53B6-5DC0-4083-95B39C814B70}"/>
              </a:ext>
            </a:extLst>
          </p:cNvPr>
          <p:cNvSpPr>
            <a:spLocks noGrp="1"/>
          </p:cNvSpPr>
          <p:nvPr>
            <p:ph idx="1"/>
          </p:nvPr>
        </p:nvSpPr>
        <p:spPr>
          <a:xfrm>
            <a:off x="838200" y="1501422"/>
            <a:ext cx="10515600" cy="4459112"/>
          </a:xfrm>
          <a:ln w="12700">
            <a:solidFill>
              <a:schemeClr val="tx1"/>
            </a:solidFill>
          </a:ln>
        </p:spPr>
        <p:txBody>
          <a:bodyPr>
            <a:normAutofit fontScale="85000" lnSpcReduction="10000"/>
          </a:bodyPr>
          <a:lstStyle/>
          <a:p>
            <a:pPr marL="0" indent="0">
              <a:buNone/>
            </a:pPr>
            <a:r>
              <a:rPr lang="en-AU" noProof="0" dirty="0"/>
              <a:t>Władysław Mielczarski (</a:t>
            </a:r>
            <a:r>
              <a:rPr lang="en-AU" i="1" noProof="0" dirty="0"/>
              <a:t>PhD, DSc, </a:t>
            </a:r>
            <a:r>
              <a:rPr lang="en-AU" i="1" noProof="0" dirty="0" err="1"/>
              <a:t>MEngSc</a:t>
            </a:r>
            <a:r>
              <a:rPr lang="en-AU" noProof="0" dirty="0"/>
              <a:t>) is a Life Professor in Electric Power Engineering nominated by the President of Poland in 2002. He graduated from University of Technology in Lodz in 1973 and was employed  as an academic in this university for over 40 years.</a:t>
            </a:r>
          </a:p>
          <a:p>
            <a:pPr marL="0" indent="0">
              <a:buNone/>
            </a:pPr>
            <a:r>
              <a:rPr lang="en-AU" noProof="0" dirty="0"/>
              <a:t>He also worked as a power consultant for international institutions and power industry dealing with the security of power system and energy transformation. He published 12 books and over 300 hundreds of research papers.</a:t>
            </a:r>
          </a:p>
          <a:p>
            <a:pPr marL="0" indent="0">
              <a:buNone/>
            </a:pPr>
            <a:r>
              <a:rPr lang="en-AU" noProof="0" dirty="0"/>
              <a:t>In 1991-2000, he was Associate Professor at Monash University in Melbourne. </a:t>
            </a:r>
          </a:p>
          <a:p>
            <a:pPr marL="0" indent="0">
              <a:buNone/>
            </a:pPr>
            <a:r>
              <a:rPr lang="en-AU" noProof="0" dirty="0"/>
              <a:t>Between 2007-2011, he worked as the European Energy Coordinator in the European Commission for the development of interstate power connections in the Northern and Central Europe. </a:t>
            </a:r>
          </a:p>
          <a:p>
            <a:pPr marL="0" indent="0">
              <a:buNone/>
            </a:pPr>
            <a:r>
              <a:rPr lang="en-AU" noProof="0" dirty="0"/>
              <a:t>Professor W. Mielczarski was awarded the Knight Cross of Polonia Restituta by the President of Poland in 2022. He is also a Life Member of IEEE.</a:t>
            </a:r>
          </a:p>
        </p:txBody>
      </p:sp>
      <p:sp>
        <p:nvSpPr>
          <p:cNvPr id="4" name="Symbol zastępczy stopki 3">
            <a:extLst>
              <a:ext uri="{FF2B5EF4-FFF2-40B4-BE49-F238E27FC236}">
                <a16:creationId xmlns:a16="http://schemas.microsoft.com/office/drawing/2014/main" id="{03CDC2E6-3716-5827-F208-3CBE9108633D}"/>
              </a:ext>
            </a:extLst>
          </p:cNvPr>
          <p:cNvSpPr>
            <a:spLocks noGrp="1"/>
          </p:cNvSpPr>
          <p:nvPr>
            <p:ph type="ftr" sz="quarter" idx="11"/>
          </p:nvPr>
        </p:nvSpPr>
        <p:spPr/>
        <p:txBody>
          <a:bodyPr/>
          <a:lstStyle/>
          <a:p>
            <a:r>
              <a:rPr lang="en-AU" noProof="0" dirty="0"/>
              <a:t>Professor Władysław Mielczarski</a:t>
            </a:r>
          </a:p>
        </p:txBody>
      </p:sp>
      <p:sp>
        <p:nvSpPr>
          <p:cNvPr id="5" name="Symbol zastępczy numeru slajdu 4">
            <a:extLst>
              <a:ext uri="{FF2B5EF4-FFF2-40B4-BE49-F238E27FC236}">
                <a16:creationId xmlns:a16="http://schemas.microsoft.com/office/drawing/2014/main" id="{71693A0A-4CC1-BA4D-83F3-2A34FF0CF3E4}"/>
              </a:ext>
            </a:extLst>
          </p:cNvPr>
          <p:cNvSpPr>
            <a:spLocks noGrp="1"/>
          </p:cNvSpPr>
          <p:nvPr>
            <p:ph type="sldNum" sz="quarter" idx="12"/>
          </p:nvPr>
        </p:nvSpPr>
        <p:spPr/>
        <p:txBody>
          <a:bodyPr/>
          <a:lstStyle/>
          <a:p>
            <a:fld id="{AA3E16F1-604A-46C1-A93A-05CB622EBD1D}" type="slidenum">
              <a:rPr lang="en-AU" noProof="0" smtClean="0"/>
              <a:t>29</a:t>
            </a:fld>
            <a:endParaRPr lang="en-AU" noProof="0" dirty="0"/>
          </a:p>
        </p:txBody>
      </p:sp>
    </p:spTree>
    <p:extLst>
      <p:ext uri="{BB962C8B-B14F-4D97-AF65-F5344CB8AC3E}">
        <p14:creationId xmlns:p14="http://schemas.microsoft.com/office/powerpoint/2010/main" val="34233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69F9AB-3169-05F4-7474-FD576B8ADE66}"/>
              </a:ext>
            </a:extLst>
          </p:cNvPr>
          <p:cNvSpPr>
            <a:spLocks noGrp="1"/>
          </p:cNvSpPr>
          <p:nvPr>
            <p:ph type="title"/>
          </p:nvPr>
        </p:nvSpPr>
        <p:spPr>
          <a:xfrm>
            <a:off x="838200" y="365126"/>
            <a:ext cx="10515600" cy="820208"/>
          </a:xfrm>
        </p:spPr>
        <p:txBody>
          <a:bodyPr/>
          <a:lstStyle/>
          <a:p>
            <a:pPr algn="ctr"/>
            <a:r>
              <a:rPr lang="en-AU" b="1" noProof="0" dirty="0">
                <a:solidFill>
                  <a:schemeClr val="accent2">
                    <a:lumMod val="50000"/>
                  </a:schemeClr>
                </a:solidFill>
              </a:rPr>
              <a:t>Targets of Energy Transformation</a:t>
            </a:r>
          </a:p>
        </p:txBody>
      </p:sp>
      <p:sp>
        <p:nvSpPr>
          <p:cNvPr id="3" name="Symbol zastępczy zawartości 2">
            <a:extLst>
              <a:ext uri="{FF2B5EF4-FFF2-40B4-BE49-F238E27FC236}">
                <a16:creationId xmlns:a16="http://schemas.microsoft.com/office/drawing/2014/main" id="{8E396C07-E255-FB8D-0D4F-A91E62525469}"/>
              </a:ext>
            </a:extLst>
          </p:cNvPr>
          <p:cNvSpPr>
            <a:spLocks noGrp="1"/>
          </p:cNvSpPr>
          <p:nvPr>
            <p:ph idx="1"/>
          </p:nvPr>
        </p:nvSpPr>
        <p:spPr>
          <a:xfrm>
            <a:off x="838200" y="1603022"/>
            <a:ext cx="10515600" cy="4673600"/>
          </a:xfrm>
          <a:ln w="12700">
            <a:solidFill>
              <a:schemeClr val="tx1"/>
            </a:solidFill>
          </a:ln>
        </p:spPr>
        <p:txBody>
          <a:bodyPr/>
          <a:lstStyle/>
          <a:p>
            <a:r>
              <a:rPr lang="en-AU" noProof="0" dirty="0"/>
              <a:t>Energy transformation is a part of the European Union's energy policy resulting from the European Green Deal.</a:t>
            </a:r>
          </a:p>
          <a:p>
            <a:r>
              <a:rPr lang="en-AU" noProof="0" dirty="0"/>
              <a:t>The main target of the Energy Transformation in power systems is to reduce carbon dioxide (CO2) emitted during electrical Energy production in conventional power stations - decarbonisation.</a:t>
            </a:r>
          </a:p>
          <a:p>
            <a:r>
              <a:rPr lang="en-AU" noProof="0" dirty="0"/>
              <a:t>It aims to eliminate fossil fuels (in particular coal) in the production of electrical energy replacing them with renewable Energy sources.</a:t>
            </a:r>
          </a:p>
          <a:p>
            <a:r>
              <a:rPr lang="en-AU" noProof="0" dirty="0"/>
              <a:t>The European Union members emit about 6-7% of the total world emission of carbon dioxide (CO2).</a:t>
            </a:r>
          </a:p>
        </p:txBody>
      </p:sp>
      <p:sp>
        <p:nvSpPr>
          <p:cNvPr id="4" name="Symbol zastępczy numeru slajdu 3">
            <a:extLst>
              <a:ext uri="{FF2B5EF4-FFF2-40B4-BE49-F238E27FC236}">
                <a16:creationId xmlns:a16="http://schemas.microsoft.com/office/drawing/2014/main" id="{F0BDD611-0850-AD3C-DA69-8B4CB153C92C}"/>
              </a:ext>
            </a:extLst>
          </p:cNvPr>
          <p:cNvSpPr>
            <a:spLocks noGrp="1"/>
          </p:cNvSpPr>
          <p:nvPr>
            <p:ph type="sldNum" sz="quarter" idx="12"/>
          </p:nvPr>
        </p:nvSpPr>
        <p:spPr/>
        <p:txBody>
          <a:bodyPr/>
          <a:lstStyle/>
          <a:p>
            <a:fld id="{AA3E16F1-604A-46C1-A93A-05CB622EBD1D}" type="slidenum">
              <a:rPr lang="en-AU" noProof="0" smtClean="0"/>
              <a:t>3</a:t>
            </a:fld>
            <a:endParaRPr lang="en-AU" noProof="0" dirty="0"/>
          </a:p>
        </p:txBody>
      </p:sp>
      <p:sp>
        <p:nvSpPr>
          <p:cNvPr id="5" name="Symbol zastępczy stopki 4">
            <a:extLst>
              <a:ext uri="{FF2B5EF4-FFF2-40B4-BE49-F238E27FC236}">
                <a16:creationId xmlns:a16="http://schemas.microsoft.com/office/drawing/2014/main" id="{04289789-7543-2819-8EBB-EC2B01140A14}"/>
              </a:ext>
            </a:extLst>
          </p:cNvPr>
          <p:cNvSpPr>
            <a:spLocks noGrp="1"/>
          </p:cNvSpPr>
          <p:nvPr>
            <p:ph type="ftr" sz="quarter" idx="11"/>
          </p:nvPr>
        </p:nvSpPr>
        <p:spPr/>
        <p:txBody>
          <a:bodyPr/>
          <a:lstStyle/>
          <a:p>
            <a:r>
              <a:rPr lang="en-AU" noProof="0" dirty="0"/>
              <a:t>Professor Władysław Mielczarski</a:t>
            </a:r>
          </a:p>
        </p:txBody>
      </p:sp>
    </p:spTree>
    <p:extLst>
      <p:ext uri="{BB962C8B-B14F-4D97-AF65-F5344CB8AC3E}">
        <p14:creationId xmlns:p14="http://schemas.microsoft.com/office/powerpoint/2010/main" val="3645127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DB4BFDEE-6B57-3E13-B969-40827431E26C}"/>
              </a:ext>
            </a:extLst>
          </p:cNvPr>
          <p:cNvSpPr>
            <a:spLocks noGrp="1"/>
          </p:cNvSpPr>
          <p:nvPr>
            <p:ph type="sldNum" sz="quarter" idx="12"/>
          </p:nvPr>
        </p:nvSpPr>
        <p:spPr/>
        <p:txBody>
          <a:bodyPr/>
          <a:lstStyle/>
          <a:p>
            <a:fld id="{3401BA25-2949-4AA4-A0A5-8A484B40BCEF}" type="slidenum">
              <a:rPr lang="en-AU" noProof="0" smtClean="0"/>
              <a:t>30</a:t>
            </a:fld>
            <a:endParaRPr lang="en-AU" noProof="0" dirty="0"/>
          </a:p>
        </p:txBody>
      </p:sp>
      <p:pic>
        <p:nvPicPr>
          <p:cNvPr id="12" name="Symbol zastępczy zawartości 11">
            <a:extLst>
              <a:ext uri="{FF2B5EF4-FFF2-40B4-BE49-F238E27FC236}">
                <a16:creationId xmlns:a16="http://schemas.microsoft.com/office/drawing/2014/main" id="{AF91857F-9575-BA19-4D72-5E629D7212DB}"/>
              </a:ext>
            </a:extLst>
          </p:cNvPr>
          <p:cNvPicPr>
            <a:picLocks noGrp="1" noChangeAspect="1"/>
          </p:cNvPicPr>
          <p:nvPr>
            <p:ph idx="1"/>
          </p:nvPr>
        </p:nvPicPr>
        <p:blipFill>
          <a:blip r:embed="rId2"/>
          <a:stretch>
            <a:fillRect/>
          </a:stretch>
        </p:blipFill>
        <p:spPr>
          <a:xfrm>
            <a:off x="2162287" y="161784"/>
            <a:ext cx="7374913" cy="6559691"/>
          </a:xfrm>
        </p:spPr>
      </p:pic>
    </p:spTree>
    <p:extLst>
      <p:ext uri="{BB962C8B-B14F-4D97-AF65-F5344CB8AC3E}">
        <p14:creationId xmlns:p14="http://schemas.microsoft.com/office/powerpoint/2010/main" val="266397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CE03AF-343E-6D36-119E-4F77C99EEC8D}"/>
              </a:ext>
            </a:extLst>
          </p:cNvPr>
          <p:cNvSpPr>
            <a:spLocks noGrp="1"/>
          </p:cNvSpPr>
          <p:nvPr>
            <p:ph type="title"/>
          </p:nvPr>
        </p:nvSpPr>
        <p:spPr>
          <a:xfrm>
            <a:off x="838200" y="365126"/>
            <a:ext cx="10515600" cy="921808"/>
          </a:xfrm>
        </p:spPr>
        <p:txBody>
          <a:bodyPr>
            <a:normAutofit/>
          </a:bodyPr>
          <a:lstStyle/>
          <a:p>
            <a:pPr algn="ctr"/>
            <a:r>
              <a:rPr lang="en-AU" sz="4000" b="1" noProof="0" dirty="0">
                <a:solidFill>
                  <a:schemeClr val="accent2">
                    <a:lumMod val="50000"/>
                  </a:schemeClr>
                </a:solidFill>
                <a:effectLst/>
                <a:ea typeface="Times New Roman" panose="02020603050405020304" pitchFamily="18" charset="0"/>
                <a:cs typeface="Times New Roman" panose="02020603050405020304" pitchFamily="18" charset="0"/>
              </a:rPr>
              <a:t>Energy limited and unlimited units</a:t>
            </a:r>
            <a:endParaRPr lang="en-AU" sz="4000" b="1" noProof="0" dirty="0">
              <a:solidFill>
                <a:schemeClr val="accent2">
                  <a:lumMod val="50000"/>
                </a:schemeClr>
              </a:solidFill>
            </a:endParaRPr>
          </a:p>
        </p:txBody>
      </p:sp>
      <p:sp>
        <p:nvSpPr>
          <p:cNvPr id="3" name="Symbol zastępczy zawartości 2">
            <a:extLst>
              <a:ext uri="{FF2B5EF4-FFF2-40B4-BE49-F238E27FC236}">
                <a16:creationId xmlns:a16="http://schemas.microsoft.com/office/drawing/2014/main" id="{48E28178-3CF3-4AD8-5015-1D2C57BDEECF}"/>
              </a:ext>
            </a:extLst>
          </p:cNvPr>
          <p:cNvSpPr>
            <a:spLocks noGrp="1"/>
          </p:cNvSpPr>
          <p:nvPr>
            <p:ph idx="1"/>
          </p:nvPr>
        </p:nvSpPr>
        <p:spPr>
          <a:xfrm>
            <a:off x="838200" y="1286934"/>
            <a:ext cx="10515600" cy="5102577"/>
          </a:xfrm>
          <a:ln w="12700">
            <a:solidFill>
              <a:schemeClr val="tx1"/>
            </a:solidFill>
          </a:ln>
        </p:spPr>
        <p:txBody>
          <a:bodyPr>
            <a:normAutofit fontScale="77500" lnSpcReduction="20000"/>
          </a:bodyPr>
          <a:lstStyle/>
          <a:p>
            <a:pPr marL="0" indent="0" algn="just">
              <a:lnSpc>
                <a:spcPct val="120000"/>
              </a:lnSpc>
              <a:spcBef>
                <a:spcPts val="600"/>
              </a:spcBef>
              <a:buNone/>
            </a:pPr>
            <a:r>
              <a:rPr lang="en-AU" noProof="0" dirty="0">
                <a:effectLst/>
                <a:latin typeface="+mj-lt"/>
                <a:ea typeface="Calibri" panose="020F0502020204030204" pitchFamily="34" charset="0"/>
                <a:cs typeface="Times New Roman" panose="02020603050405020304" pitchFamily="18" charset="0"/>
              </a:rPr>
              <a:t>From the operation of the power system, the energy generating units can be split into two categories:</a:t>
            </a:r>
          </a:p>
          <a:p>
            <a:pPr marL="342900" lvl="0" indent="-342900" algn="just">
              <a:lnSpc>
                <a:spcPct val="120000"/>
              </a:lnSpc>
              <a:spcBef>
                <a:spcPts val="600"/>
              </a:spcBef>
              <a:buFont typeface="Symbol" panose="05050102010706020507" pitchFamily="18" charset="2"/>
              <a:buChar char=""/>
            </a:pPr>
            <a:r>
              <a:rPr lang="en-AU" b="1" noProof="0" dirty="0">
                <a:effectLst/>
                <a:latin typeface="+mj-lt"/>
                <a:ea typeface="Calibri" panose="020F0502020204030204" pitchFamily="34" charset="0"/>
                <a:cs typeface="Times New Roman" panose="02020603050405020304" pitchFamily="18" charset="0"/>
              </a:rPr>
              <a:t>Unlimited energy units</a:t>
            </a:r>
            <a:r>
              <a:rPr lang="en-AU" noProof="0" dirty="0">
                <a:effectLst/>
                <a:latin typeface="+mj-lt"/>
                <a:ea typeface="Calibri" panose="020F0502020204030204" pitchFamily="34" charset="0"/>
                <a:cs typeface="Times New Roman" panose="02020603050405020304" pitchFamily="18" charset="0"/>
              </a:rPr>
              <a:t> include nuclear power installations, lignite, hard coal and natural gas power stations. Such units can supply electrical energy </a:t>
            </a:r>
            <a:r>
              <a:rPr lang="en-AU" noProof="0" dirty="0">
                <a:latin typeface="+mj-lt"/>
                <a:ea typeface="Calibri" panose="020F0502020204030204" pitchFamily="34" charset="0"/>
                <a:cs typeface="Times New Roman" panose="02020603050405020304" pitchFamily="18" charset="0"/>
              </a:rPr>
              <a:t>for</a:t>
            </a:r>
            <a:r>
              <a:rPr lang="en-AU" noProof="0" dirty="0">
                <a:effectLst/>
                <a:latin typeface="+mj-lt"/>
                <a:ea typeface="Calibri" panose="020F0502020204030204" pitchFamily="34" charset="0"/>
                <a:cs typeface="Times New Roman" panose="02020603050405020304" pitchFamily="18" charset="0"/>
              </a:rPr>
              <a:t> long periods independently of external conditions. </a:t>
            </a:r>
          </a:p>
          <a:p>
            <a:pPr marL="342900" lvl="0" indent="-342900" algn="just">
              <a:lnSpc>
                <a:spcPct val="120000"/>
              </a:lnSpc>
              <a:spcBef>
                <a:spcPts val="600"/>
              </a:spcBef>
              <a:buFont typeface="Symbol" panose="05050102010706020507" pitchFamily="18" charset="2"/>
              <a:buChar char=""/>
            </a:pPr>
            <a:r>
              <a:rPr lang="en-AU" b="1" noProof="0" dirty="0">
                <a:effectLst/>
                <a:latin typeface="+mj-lt"/>
                <a:ea typeface="Calibri" panose="020F0502020204030204" pitchFamily="34" charset="0"/>
                <a:cs typeface="Times New Roman" panose="02020603050405020304" pitchFamily="18" charset="0"/>
              </a:rPr>
              <a:t>Limited energy units</a:t>
            </a:r>
            <a:r>
              <a:rPr lang="en-AU" noProof="0" dirty="0">
                <a:effectLst/>
                <a:latin typeface="+mj-lt"/>
                <a:ea typeface="Calibri" panose="020F0502020204030204" pitchFamily="34" charset="0"/>
                <a:cs typeface="Times New Roman" panose="02020603050405020304" pitchFamily="18" charset="0"/>
              </a:rPr>
              <a:t> embrace hydropower stations, in particular, in cascade configuration, hydro-pump storage installations and energy storage. </a:t>
            </a:r>
            <a:r>
              <a:rPr lang="en-AU" noProof="0" dirty="0">
                <a:latin typeface="+mj-lt"/>
                <a:ea typeface="Calibri" panose="020F0502020204030204" pitchFamily="34" charset="0"/>
                <a:cs typeface="Times New Roman" panose="02020603050405020304" pitchFamily="18" charset="0"/>
              </a:rPr>
              <a:t>Biomass</a:t>
            </a:r>
            <a:r>
              <a:rPr lang="en-AU" noProof="0" dirty="0">
                <a:effectLst/>
                <a:latin typeface="+mj-lt"/>
                <a:ea typeface="Calibri" panose="020F0502020204030204" pitchFamily="34" charset="0"/>
                <a:cs typeface="Times New Roman" panose="02020603050405020304" pitchFamily="18" charset="0"/>
              </a:rPr>
              <a:t> and biogas power units with limited fuel reserves can be also assigned to this group.</a:t>
            </a:r>
          </a:p>
          <a:p>
            <a:pPr marL="342900" lvl="0" indent="-342900" algn="just">
              <a:lnSpc>
                <a:spcPct val="120000"/>
              </a:lnSpc>
              <a:spcBef>
                <a:spcPts val="600"/>
              </a:spcBef>
              <a:buFont typeface="Symbol" panose="05050102010706020507" pitchFamily="18" charset="2"/>
              <a:buChar char=""/>
            </a:pPr>
            <a:r>
              <a:rPr lang="en-AU" b="1" noProof="0" dirty="0">
                <a:effectLst/>
                <a:latin typeface="+mj-lt"/>
                <a:ea typeface="Calibri" panose="020F0502020204030204" pitchFamily="34" charset="0"/>
                <a:cs typeface="Times New Roman" panose="02020603050405020304" pitchFamily="18" charset="0"/>
              </a:rPr>
              <a:t>Weather dependent power generation plants</a:t>
            </a:r>
            <a:r>
              <a:rPr lang="en-AU" noProof="0" dirty="0">
                <a:effectLst/>
                <a:latin typeface="+mj-lt"/>
                <a:ea typeface="Calibri" panose="020F0502020204030204" pitchFamily="34" charset="0"/>
                <a:cs typeface="Times New Roman" panose="02020603050405020304" pitchFamily="18" charset="0"/>
              </a:rPr>
              <a:t> which relate to most renewables such as wind and solar power installations. Such units can supply energy for a limited time and in periods dependent on external conditions such as weather: wind generation or photovoltaic panels dependent on solar radiation. </a:t>
            </a:r>
          </a:p>
          <a:p>
            <a:pPr marL="0" indent="0" algn="just">
              <a:lnSpc>
                <a:spcPct val="120000"/>
              </a:lnSpc>
              <a:spcBef>
                <a:spcPts val="600"/>
              </a:spcBef>
              <a:buNone/>
            </a:pPr>
            <a:r>
              <a:rPr lang="en-AU" noProof="0" dirty="0">
                <a:effectLst/>
                <a:latin typeface="+mj-lt"/>
                <a:ea typeface="Calibri" panose="020F0502020204030204" pitchFamily="34" charset="0"/>
                <a:cs typeface="Times New Roman" panose="02020603050405020304" pitchFamily="18" charset="0"/>
              </a:rPr>
              <a:t>The European Union legal regulations require the fossil power stations to have input fuels’ storage for 30 days of typical operation conditions.</a:t>
            </a:r>
          </a:p>
          <a:p>
            <a:endParaRPr lang="en-AU" noProof="0" dirty="0"/>
          </a:p>
        </p:txBody>
      </p:sp>
      <p:sp>
        <p:nvSpPr>
          <p:cNvPr id="4" name="Symbol zastępczy numeru slajdu 3">
            <a:extLst>
              <a:ext uri="{FF2B5EF4-FFF2-40B4-BE49-F238E27FC236}">
                <a16:creationId xmlns:a16="http://schemas.microsoft.com/office/drawing/2014/main" id="{1E879C83-41E2-FDAF-9225-E95045684815}"/>
              </a:ext>
            </a:extLst>
          </p:cNvPr>
          <p:cNvSpPr>
            <a:spLocks noGrp="1"/>
          </p:cNvSpPr>
          <p:nvPr>
            <p:ph type="sldNum" sz="quarter" idx="12"/>
          </p:nvPr>
        </p:nvSpPr>
        <p:spPr/>
        <p:txBody>
          <a:bodyPr/>
          <a:lstStyle/>
          <a:p>
            <a:fld id="{AA3E16F1-604A-46C1-A93A-05CB622EBD1D}" type="slidenum">
              <a:rPr lang="en-AU" noProof="0" smtClean="0"/>
              <a:t>4</a:t>
            </a:fld>
            <a:endParaRPr lang="en-AU" noProof="0" dirty="0"/>
          </a:p>
        </p:txBody>
      </p:sp>
      <p:sp>
        <p:nvSpPr>
          <p:cNvPr id="5" name="Symbol zastępczy stopki 4">
            <a:extLst>
              <a:ext uri="{FF2B5EF4-FFF2-40B4-BE49-F238E27FC236}">
                <a16:creationId xmlns:a16="http://schemas.microsoft.com/office/drawing/2014/main" id="{E66A4912-6053-01D3-24C8-B7E74F56B0F0}"/>
              </a:ext>
            </a:extLst>
          </p:cNvPr>
          <p:cNvSpPr>
            <a:spLocks noGrp="1"/>
          </p:cNvSpPr>
          <p:nvPr>
            <p:ph type="ftr" sz="quarter" idx="11"/>
          </p:nvPr>
        </p:nvSpPr>
        <p:spPr/>
        <p:txBody>
          <a:bodyPr/>
          <a:lstStyle/>
          <a:p>
            <a:r>
              <a:rPr lang="en-AU" noProof="0" dirty="0"/>
              <a:t>Professor Władysław Mielczarski</a:t>
            </a:r>
          </a:p>
        </p:txBody>
      </p:sp>
    </p:spTree>
    <p:extLst>
      <p:ext uri="{BB962C8B-B14F-4D97-AF65-F5344CB8AC3E}">
        <p14:creationId xmlns:p14="http://schemas.microsoft.com/office/powerpoint/2010/main" val="264742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A4941A-176B-8601-DBD9-100913D62CA7}"/>
              </a:ext>
            </a:extLst>
          </p:cNvPr>
          <p:cNvSpPr>
            <a:spLocks noGrp="1"/>
          </p:cNvSpPr>
          <p:nvPr>
            <p:ph type="title"/>
          </p:nvPr>
        </p:nvSpPr>
        <p:spPr>
          <a:xfrm>
            <a:off x="838200" y="267531"/>
            <a:ext cx="10515600" cy="753645"/>
          </a:xfrm>
        </p:spPr>
        <p:txBody>
          <a:bodyPr/>
          <a:lstStyle/>
          <a:p>
            <a:pPr algn="ctr"/>
            <a:r>
              <a:rPr lang="en-AU" noProof="0" dirty="0">
                <a:solidFill>
                  <a:schemeClr val="accent2">
                    <a:lumMod val="50000"/>
                  </a:schemeClr>
                </a:solidFill>
              </a:rPr>
              <a:t>Dispatchable power stations</a:t>
            </a:r>
          </a:p>
        </p:txBody>
      </p:sp>
      <p:pic>
        <p:nvPicPr>
          <p:cNvPr id="7" name="Obraz 6">
            <a:extLst>
              <a:ext uri="{FF2B5EF4-FFF2-40B4-BE49-F238E27FC236}">
                <a16:creationId xmlns:a16="http://schemas.microsoft.com/office/drawing/2014/main" id="{5D7776FD-39B9-305C-B4A6-461B0103EAA9}"/>
              </a:ext>
            </a:extLst>
          </p:cNvPr>
          <p:cNvPicPr>
            <a:picLocks noChangeAspect="1"/>
          </p:cNvPicPr>
          <p:nvPr/>
        </p:nvPicPr>
        <p:blipFill>
          <a:blip r:embed="rId2"/>
          <a:stretch>
            <a:fillRect/>
          </a:stretch>
        </p:blipFill>
        <p:spPr>
          <a:xfrm>
            <a:off x="748801" y="1365956"/>
            <a:ext cx="4576617" cy="2650872"/>
          </a:xfrm>
          <a:prstGeom prst="rect">
            <a:avLst/>
          </a:prstGeom>
        </p:spPr>
      </p:pic>
      <p:pic>
        <p:nvPicPr>
          <p:cNvPr id="8" name="Obraz 7">
            <a:extLst>
              <a:ext uri="{FF2B5EF4-FFF2-40B4-BE49-F238E27FC236}">
                <a16:creationId xmlns:a16="http://schemas.microsoft.com/office/drawing/2014/main" id="{6432E2B4-9053-2828-FFD1-C807AA418599}"/>
              </a:ext>
            </a:extLst>
          </p:cNvPr>
          <p:cNvPicPr>
            <a:picLocks noChangeAspect="1"/>
          </p:cNvPicPr>
          <p:nvPr/>
        </p:nvPicPr>
        <p:blipFill>
          <a:blip r:embed="rId3"/>
          <a:stretch>
            <a:fillRect/>
          </a:stretch>
        </p:blipFill>
        <p:spPr>
          <a:xfrm>
            <a:off x="5973674" y="1489240"/>
            <a:ext cx="4937582" cy="2337694"/>
          </a:xfrm>
          <a:prstGeom prst="rect">
            <a:avLst/>
          </a:prstGeom>
        </p:spPr>
      </p:pic>
      <p:pic>
        <p:nvPicPr>
          <p:cNvPr id="9" name="Obraz 8">
            <a:extLst>
              <a:ext uri="{FF2B5EF4-FFF2-40B4-BE49-F238E27FC236}">
                <a16:creationId xmlns:a16="http://schemas.microsoft.com/office/drawing/2014/main" id="{FC8B9DF5-E0DE-22CB-5E04-C273B3A035EC}"/>
              </a:ext>
            </a:extLst>
          </p:cNvPr>
          <p:cNvPicPr>
            <a:picLocks noChangeAspect="1"/>
          </p:cNvPicPr>
          <p:nvPr/>
        </p:nvPicPr>
        <p:blipFill>
          <a:blip r:embed="rId4"/>
          <a:stretch>
            <a:fillRect/>
          </a:stretch>
        </p:blipFill>
        <p:spPr>
          <a:xfrm>
            <a:off x="6446505" y="4294999"/>
            <a:ext cx="4746026" cy="1936468"/>
          </a:xfrm>
          <a:prstGeom prst="rect">
            <a:avLst/>
          </a:prstGeom>
        </p:spPr>
      </p:pic>
      <p:pic>
        <p:nvPicPr>
          <p:cNvPr id="10" name="Obraz 9">
            <a:extLst>
              <a:ext uri="{FF2B5EF4-FFF2-40B4-BE49-F238E27FC236}">
                <a16:creationId xmlns:a16="http://schemas.microsoft.com/office/drawing/2014/main" id="{764407CC-AF3D-EFD7-97BD-C019AAEFFDBD}"/>
              </a:ext>
            </a:extLst>
          </p:cNvPr>
          <p:cNvPicPr>
            <a:picLocks noChangeAspect="1"/>
          </p:cNvPicPr>
          <p:nvPr/>
        </p:nvPicPr>
        <p:blipFill>
          <a:blip r:embed="rId5"/>
          <a:stretch>
            <a:fillRect/>
          </a:stretch>
        </p:blipFill>
        <p:spPr>
          <a:xfrm>
            <a:off x="838200" y="4704200"/>
            <a:ext cx="4788663" cy="1264726"/>
          </a:xfrm>
          <a:prstGeom prst="rect">
            <a:avLst/>
          </a:prstGeom>
        </p:spPr>
      </p:pic>
      <p:sp>
        <p:nvSpPr>
          <p:cNvPr id="11" name="Symbol zastępczy numeru slajdu 10">
            <a:extLst>
              <a:ext uri="{FF2B5EF4-FFF2-40B4-BE49-F238E27FC236}">
                <a16:creationId xmlns:a16="http://schemas.microsoft.com/office/drawing/2014/main" id="{D7E23F43-85F4-243E-83D2-7EC2450ED768}"/>
              </a:ext>
            </a:extLst>
          </p:cNvPr>
          <p:cNvSpPr>
            <a:spLocks noGrp="1"/>
          </p:cNvSpPr>
          <p:nvPr>
            <p:ph type="sldNum" sz="quarter" idx="12"/>
          </p:nvPr>
        </p:nvSpPr>
        <p:spPr/>
        <p:txBody>
          <a:bodyPr/>
          <a:lstStyle/>
          <a:p>
            <a:fld id="{AA3E16F1-604A-46C1-A93A-05CB622EBD1D}" type="slidenum">
              <a:rPr lang="en-AU" noProof="0" smtClean="0"/>
              <a:t>5</a:t>
            </a:fld>
            <a:endParaRPr lang="en-AU" noProof="0" dirty="0"/>
          </a:p>
        </p:txBody>
      </p:sp>
      <p:sp>
        <p:nvSpPr>
          <p:cNvPr id="3" name="Symbol zastępczy stopki 2">
            <a:extLst>
              <a:ext uri="{FF2B5EF4-FFF2-40B4-BE49-F238E27FC236}">
                <a16:creationId xmlns:a16="http://schemas.microsoft.com/office/drawing/2014/main" id="{5C66E6BF-8993-6C8C-4887-9CD866EE1638}"/>
              </a:ext>
            </a:extLst>
          </p:cNvPr>
          <p:cNvSpPr>
            <a:spLocks noGrp="1"/>
          </p:cNvSpPr>
          <p:nvPr>
            <p:ph type="ftr" sz="quarter" idx="11"/>
          </p:nvPr>
        </p:nvSpPr>
        <p:spPr/>
        <p:txBody>
          <a:bodyPr/>
          <a:lstStyle/>
          <a:p>
            <a:r>
              <a:rPr lang="en-AU" noProof="0" dirty="0"/>
              <a:t>Professor Władysław Mielczarski</a:t>
            </a:r>
          </a:p>
        </p:txBody>
      </p:sp>
    </p:spTree>
    <p:extLst>
      <p:ext uri="{BB962C8B-B14F-4D97-AF65-F5344CB8AC3E}">
        <p14:creationId xmlns:p14="http://schemas.microsoft.com/office/powerpoint/2010/main" val="1112413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2F7D54-EB60-E3DB-0765-D919F58ED3FA}"/>
              </a:ext>
            </a:extLst>
          </p:cNvPr>
          <p:cNvSpPr>
            <a:spLocks noGrp="1"/>
          </p:cNvSpPr>
          <p:nvPr>
            <p:ph type="title"/>
          </p:nvPr>
        </p:nvSpPr>
        <p:spPr>
          <a:xfrm>
            <a:off x="838200" y="286104"/>
            <a:ext cx="10515600" cy="621594"/>
          </a:xfrm>
        </p:spPr>
        <p:txBody>
          <a:bodyPr>
            <a:normAutofit fontScale="90000"/>
          </a:bodyPr>
          <a:lstStyle/>
          <a:p>
            <a:pPr algn="ctr"/>
            <a:r>
              <a:rPr lang="en-AU" noProof="0" dirty="0">
                <a:solidFill>
                  <a:schemeClr val="accent2">
                    <a:lumMod val="50000"/>
                  </a:schemeClr>
                </a:solidFill>
              </a:rPr>
              <a:t>Annual use of rated power (h)</a:t>
            </a:r>
          </a:p>
        </p:txBody>
      </p:sp>
      <p:pic>
        <p:nvPicPr>
          <p:cNvPr id="4" name="Symbol zastępczy zawartości 3">
            <a:extLst>
              <a:ext uri="{FF2B5EF4-FFF2-40B4-BE49-F238E27FC236}">
                <a16:creationId xmlns:a16="http://schemas.microsoft.com/office/drawing/2014/main" id="{1CC9BD95-B3AF-FED1-625B-2A11B4D194A0}"/>
              </a:ext>
            </a:extLst>
          </p:cNvPr>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185280" y="1164167"/>
            <a:ext cx="8970008" cy="4460495"/>
          </a:xfrm>
          <a:prstGeom prst="rect">
            <a:avLst/>
          </a:prstGeom>
          <a:noFill/>
          <a:ln>
            <a:noFill/>
          </a:ln>
        </p:spPr>
      </p:pic>
      <p:sp>
        <p:nvSpPr>
          <p:cNvPr id="5" name="Symbol zastępczy numeru slajdu 4">
            <a:extLst>
              <a:ext uri="{FF2B5EF4-FFF2-40B4-BE49-F238E27FC236}">
                <a16:creationId xmlns:a16="http://schemas.microsoft.com/office/drawing/2014/main" id="{77EF4075-BA92-AEF8-7185-785074BEAB88}"/>
              </a:ext>
            </a:extLst>
          </p:cNvPr>
          <p:cNvSpPr>
            <a:spLocks noGrp="1"/>
          </p:cNvSpPr>
          <p:nvPr>
            <p:ph type="sldNum" sz="quarter" idx="12"/>
          </p:nvPr>
        </p:nvSpPr>
        <p:spPr/>
        <p:txBody>
          <a:bodyPr/>
          <a:lstStyle/>
          <a:p>
            <a:fld id="{AA3E16F1-604A-46C1-A93A-05CB622EBD1D}" type="slidenum">
              <a:rPr lang="en-AU" noProof="0" smtClean="0"/>
              <a:t>6</a:t>
            </a:fld>
            <a:endParaRPr lang="en-AU" noProof="0" dirty="0"/>
          </a:p>
        </p:txBody>
      </p:sp>
      <p:sp>
        <p:nvSpPr>
          <p:cNvPr id="6" name="Tytuł 1">
            <a:extLst>
              <a:ext uri="{FF2B5EF4-FFF2-40B4-BE49-F238E27FC236}">
                <a16:creationId xmlns:a16="http://schemas.microsoft.com/office/drawing/2014/main" id="{921503DF-58A3-9C12-2607-2BE0215E9D21}"/>
              </a:ext>
            </a:extLst>
          </p:cNvPr>
          <p:cNvSpPr txBox="1">
            <a:spLocks/>
          </p:cNvSpPr>
          <p:nvPr/>
        </p:nvSpPr>
        <p:spPr>
          <a:xfrm>
            <a:off x="1185280" y="5679709"/>
            <a:ext cx="10515600" cy="621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noProof="0" dirty="0"/>
              <a:t>There are 8760 hours in one year.</a:t>
            </a:r>
          </a:p>
        </p:txBody>
      </p:sp>
      <p:sp>
        <p:nvSpPr>
          <p:cNvPr id="3" name="Symbol zastępczy stopki 2">
            <a:extLst>
              <a:ext uri="{FF2B5EF4-FFF2-40B4-BE49-F238E27FC236}">
                <a16:creationId xmlns:a16="http://schemas.microsoft.com/office/drawing/2014/main" id="{05AD38BA-198C-65B7-984C-459B2A3D9B24}"/>
              </a:ext>
            </a:extLst>
          </p:cNvPr>
          <p:cNvSpPr>
            <a:spLocks noGrp="1"/>
          </p:cNvSpPr>
          <p:nvPr>
            <p:ph type="ftr" sz="quarter" idx="11"/>
          </p:nvPr>
        </p:nvSpPr>
        <p:spPr/>
        <p:txBody>
          <a:bodyPr/>
          <a:lstStyle/>
          <a:p>
            <a:r>
              <a:rPr lang="en-AU" noProof="0" dirty="0"/>
              <a:t>Professor Władysław Mielczarski</a:t>
            </a:r>
          </a:p>
        </p:txBody>
      </p:sp>
    </p:spTree>
    <p:extLst>
      <p:ext uri="{BB962C8B-B14F-4D97-AF65-F5344CB8AC3E}">
        <p14:creationId xmlns:p14="http://schemas.microsoft.com/office/powerpoint/2010/main" val="41474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F926BC-DDFB-0113-675C-003062E8AD1A}"/>
              </a:ext>
            </a:extLst>
          </p:cNvPr>
          <p:cNvSpPr>
            <a:spLocks noGrp="1"/>
          </p:cNvSpPr>
          <p:nvPr>
            <p:ph type="title"/>
          </p:nvPr>
        </p:nvSpPr>
        <p:spPr>
          <a:xfrm>
            <a:off x="736600" y="136525"/>
            <a:ext cx="10515600" cy="628297"/>
          </a:xfrm>
        </p:spPr>
        <p:txBody>
          <a:bodyPr>
            <a:normAutofit fontScale="90000"/>
          </a:bodyPr>
          <a:lstStyle/>
          <a:p>
            <a:r>
              <a:rPr lang="en-AU" noProof="0" dirty="0">
                <a:solidFill>
                  <a:schemeClr val="accent2">
                    <a:lumMod val="50000"/>
                  </a:schemeClr>
                </a:solidFill>
              </a:rPr>
              <a:t>Conventional balancing of electricity demand</a:t>
            </a:r>
          </a:p>
        </p:txBody>
      </p:sp>
      <p:pic>
        <p:nvPicPr>
          <p:cNvPr id="7" name="Symbol zastępczy zawartości 6">
            <a:extLst>
              <a:ext uri="{FF2B5EF4-FFF2-40B4-BE49-F238E27FC236}">
                <a16:creationId xmlns:a16="http://schemas.microsoft.com/office/drawing/2014/main" id="{4419ADD5-A82F-C3B9-489A-2A476886C2B0}"/>
              </a:ext>
            </a:extLst>
          </p:cNvPr>
          <p:cNvPicPr>
            <a:picLocks noGrp="1" noChangeAspect="1"/>
          </p:cNvPicPr>
          <p:nvPr>
            <p:ph idx="1"/>
          </p:nvPr>
        </p:nvPicPr>
        <p:blipFill>
          <a:blip r:embed="rId2"/>
          <a:stretch>
            <a:fillRect/>
          </a:stretch>
        </p:blipFill>
        <p:spPr>
          <a:xfrm>
            <a:off x="1443339" y="882268"/>
            <a:ext cx="8876344" cy="5356635"/>
          </a:xfrm>
          <a:prstGeom prst="rect">
            <a:avLst/>
          </a:prstGeom>
        </p:spPr>
      </p:pic>
      <p:sp>
        <p:nvSpPr>
          <p:cNvPr id="8" name="Symbol zastępczy numeru slajdu 7">
            <a:extLst>
              <a:ext uri="{FF2B5EF4-FFF2-40B4-BE49-F238E27FC236}">
                <a16:creationId xmlns:a16="http://schemas.microsoft.com/office/drawing/2014/main" id="{37636371-1565-3043-AE9B-7AB7F9CA93AD}"/>
              </a:ext>
            </a:extLst>
          </p:cNvPr>
          <p:cNvSpPr>
            <a:spLocks noGrp="1"/>
          </p:cNvSpPr>
          <p:nvPr>
            <p:ph type="sldNum" sz="quarter" idx="12"/>
          </p:nvPr>
        </p:nvSpPr>
        <p:spPr/>
        <p:txBody>
          <a:bodyPr/>
          <a:lstStyle/>
          <a:p>
            <a:fld id="{AA3E16F1-604A-46C1-A93A-05CB622EBD1D}" type="slidenum">
              <a:rPr lang="en-AU" noProof="0" smtClean="0"/>
              <a:t>7</a:t>
            </a:fld>
            <a:endParaRPr lang="en-AU" noProof="0" dirty="0"/>
          </a:p>
        </p:txBody>
      </p:sp>
      <p:sp>
        <p:nvSpPr>
          <p:cNvPr id="3" name="Symbol zastępczy stopki 2">
            <a:extLst>
              <a:ext uri="{FF2B5EF4-FFF2-40B4-BE49-F238E27FC236}">
                <a16:creationId xmlns:a16="http://schemas.microsoft.com/office/drawing/2014/main" id="{4CB224F7-6E59-69E3-1EC1-2264DE4F89FC}"/>
              </a:ext>
            </a:extLst>
          </p:cNvPr>
          <p:cNvSpPr>
            <a:spLocks noGrp="1"/>
          </p:cNvSpPr>
          <p:nvPr>
            <p:ph type="ftr" sz="quarter" idx="11"/>
          </p:nvPr>
        </p:nvSpPr>
        <p:spPr/>
        <p:txBody>
          <a:bodyPr/>
          <a:lstStyle/>
          <a:p>
            <a:r>
              <a:rPr lang="en-AU" noProof="0" dirty="0"/>
              <a:t>Professor Władysław Mielczarski</a:t>
            </a:r>
          </a:p>
        </p:txBody>
      </p:sp>
    </p:spTree>
    <p:extLst>
      <p:ext uri="{BB962C8B-B14F-4D97-AF65-F5344CB8AC3E}">
        <p14:creationId xmlns:p14="http://schemas.microsoft.com/office/powerpoint/2010/main" val="349244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A75DC8-7A70-7AEF-0A48-073317397E78}"/>
              </a:ext>
            </a:extLst>
          </p:cNvPr>
          <p:cNvSpPr>
            <a:spLocks noGrp="1"/>
          </p:cNvSpPr>
          <p:nvPr>
            <p:ph type="title"/>
          </p:nvPr>
        </p:nvSpPr>
        <p:spPr>
          <a:xfrm>
            <a:off x="838200" y="365125"/>
            <a:ext cx="10515600" cy="933097"/>
          </a:xfrm>
        </p:spPr>
        <p:txBody>
          <a:bodyPr/>
          <a:lstStyle/>
          <a:p>
            <a:pPr algn="ctr"/>
            <a:r>
              <a:rPr lang="en-AU" b="1" noProof="0" dirty="0">
                <a:solidFill>
                  <a:schemeClr val="accent2">
                    <a:lumMod val="50000"/>
                  </a:schemeClr>
                </a:solidFill>
              </a:rPr>
              <a:t>Security of Energy Supply</a:t>
            </a:r>
          </a:p>
        </p:txBody>
      </p:sp>
      <p:sp>
        <p:nvSpPr>
          <p:cNvPr id="3" name="Symbol zastępczy zawartości 2">
            <a:extLst>
              <a:ext uri="{FF2B5EF4-FFF2-40B4-BE49-F238E27FC236}">
                <a16:creationId xmlns:a16="http://schemas.microsoft.com/office/drawing/2014/main" id="{AC2D52C7-F4A3-EBFB-3492-D400CE31C754}"/>
              </a:ext>
            </a:extLst>
          </p:cNvPr>
          <p:cNvSpPr>
            <a:spLocks noGrp="1"/>
          </p:cNvSpPr>
          <p:nvPr>
            <p:ph idx="1"/>
          </p:nvPr>
        </p:nvSpPr>
        <p:spPr>
          <a:xfrm>
            <a:off x="838200" y="1433688"/>
            <a:ext cx="10515600" cy="4922661"/>
          </a:xfrm>
          <a:ln w="12700">
            <a:solidFill>
              <a:schemeClr val="tx1"/>
            </a:solidFill>
          </a:ln>
        </p:spPr>
        <p:txBody>
          <a:bodyPr>
            <a:normAutofit fontScale="92500" lnSpcReduction="10000"/>
          </a:bodyPr>
          <a:lstStyle/>
          <a:p>
            <a:pPr marL="0" indent="0">
              <a:buNone/>
            </a:pPr>
            <a:r>
              <a:rPr lang="en-AU" sz="3600" noProof="0" dirty="0"/>
              <a:t>Security of Energy Supply means:</a:t>
            </a:r>
          </a:p>
          <a:p>
            <a:pPr marL="514350" indent="-514350">
              <a:buFont typeface="+mj-lt"/>
              <a:buAutoNum type="arabicPeriod"/>
            </a:pPr>
            <a:r>
              <a:rPr lang="en-AU" sz="3600" b="1" noProof="0" dirty="0"/>
              <a:t>Continuing Delivery </a:t>
            </a:r>
            <a:r>
              <a:rPr lang="en-AU" sz="3600" noProof="0" dirty="0"/>
              <a:t>of energy and fuels to the economy and residential energy users in any time and conditions (</a:t>
            </a:r>
            <a:r>
              <a:rPr lang="en-AU" sz="3600" i="1" noProof="0" dirty="0"/>
              <a:t>24 hours per day and 7 days per week</a:t>
            </a:r>
            <a:r>
              <a:rPr lang="en-AU" sz="3600" noProof="0" dirty="0"/>
              <a:t>) – technical aspect.</a:t>
            </a:r>
          </a:p>
          <a:p>
            <a:pPr marL="514350" indent="-514350">
              <a:buFont typeface="+mj-lt"/>
              <a:buAutoNum type="arabicPeriod"/>
            </a:pPr>
            <a:r>
              <a:rPr lang="en-AU" sz="3600" noProof="0" dirty="0"/>
              <a:t>Reasonable Energy Prices means that buying energy the industry still remains competitive and residential customers do not need to limit their other needs – economic aspect.</a:t>
            </a:r>
          </a:p>
          <a:p>
            <a:pPr marL="0" indent="0">
              <a:buNone/>
            </a:pPr>
            <a:r>
              <a:rPr lang="en-AU" sz="3600" noProof="0" dirty="0"/>
              <a:t>The supply security is technically measured by </a:t>
            </a:r>
            <a:r>
              <a:rPr lang="en-AU" sz="3600" b="1" noProof="0" dirty="0"/>
              <a:t>power and energy balances</a:t>
            </a:r>
            <a:r>
              <a:rPr lang="en-AU" sz="3600" noProof="0" dirty="0"/>
              <a:t>.</a:t>
            </a:r>
          </a:p>
          <a:p>
            <a:pPr marL="0" indent="0">
              <a:buNone/>
            </a:pPr>
            <a:endParaRPr lang="en-AU" noProof="0" dirty="0"/>
          </a:p>
        </p:txBody>
      </p:sp>
      <p:sp>
        <p:nvSpPr>
          <p:cNvPr id="4" name="Symbol zastępczy numeru slajdu 3">
            <a:extLst>
              <a:ext uri="{FF2B5EF4-FFF2-40B4-BE49-F238E27FC236}">
                <a16:creationId xmlns:a16="http://schemas.microsoft.com/office/drawing/2014/main" id="{AD24DEFC-70DA-B7CA-C5ED-5BDDC90D1501}"/>
              </a:ext>
            </a:extLst>
          </p:cNvPr>
          <p:cNvSpPr>
            <a:spLocks noGrp="1"/>
          </p:cNvSpPr>
          <p:nvPr>
            <p:ph type="sldNum" sz="quarter" idx="12"/>
          </p:nvPr>
        </p:nvSpPr>
        <p:spPr/>
        <p:txBody>
          <a:bodyPr/>
          <a:lstStyle/>
          <a:p>
            <a:fld id="{AA3E16F1-604A-46C1-A93A-05CB622EBD1D}" type="slidenum">
              <a:rPr lang="en-AU" noProof="0" smtClean="0"/>
              <a:t>8</a:t>
            </a:fld>
            <a:endParaRPr lang="en-AU" noProof="0" dirty="0"/>
          </a:p>
        </p:txBody>
      </p:sp>
      <p:sp>
        <p:nvSpPr>
          <p:cNvPr id="5" name="Symbol zastępczy stopki 4">
            <a:extLst>
              <a:ext uri="{FF2B5EF4-FFF2-40B4-BE49-F238E27FC236}">
                <a16:creationId xmlns:a16="http://schemas.microsoft.com/office/drawing/2014/main" id="{EA63B3CC-B59F-9E91-009C-F50778C977D7}"/>
              </a:ext>
            </a:extLst>
          </p:cNvPr>
          <p:cNvSpPr>
            <a:spLocks noGrp="1"/>
          </p:cNvSpPr>
          <p:nvPr>
            <p:ph type="ftr" sz="quarter" idx="11"/>
          </p:nvPr>
        </p:nvSpPr>
        <p:spPr/>
        <p:txBody>
          <a:bodyPr/>
          <a:lstStyle/>
          <a:p>
            <a:r>
              <a:rPr lang="en-AU" noProof="0" dirty="0"/>
              <a:t>Professor Władysław Mielczarski</a:t>
            </a:r>
          </a:p>
        </p:txBody>
      </p:sp>
    </p:spTree>
    <p:extLst>
      <p:ext uri="{BB962C8B-B14F-4D97-AF65-F5344CB8AC3E}">
        <p14:creationId xmlns:p14="http://schemas.microsoft.com/office/powerpoint/2010/main" val="349939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92D88C-A9C9-D41B-1BC1-7977F66441BE}"/>
              </a:ext>
            </a:extLst>
          </p:cNvPr>
          <p:cNvSpPr>
            <a:spLocks noGrp="1"/>
          </p:cNvSpPr>
          <p:nvPr>
            <p:ph type="title"/>
          </p:nvPr>
        </p:nvSpPr>
        <p:spPr>
          <a:xfrm>
            <a:off x="6956778" y="2065867"/>
            <a:ext cx="4614333" cy="2356555"/>
          </a:xfrm>
          <a:ln w="12700">
            <a:solidFill>
              <a:schemeClr val="tx1"/>
            </a:solidFill>
          </a:ln>
        </p:spPr>
        <p:txBody>
          <a:bodyPr>
            <a:normAutofit fontScale="90000"/>
          </a:bodyPr>
          <a:lstStyle/>
          <a:p>
            <a:r>
              <a:rPr lang="en-AU" b="1" noProof="0" dirty="0"/>
              <a:t>Power balance </a:t>
            </a:r>
            <a:r>
              <a:rPr lang="en-AU" noProof="0" dirty="0"/>
              <a:t>must be ensured in every second of power system operation.</a:t>
            </a:r>
          </a:p>
        </p:txBody>
      </p:sp>
      <p:sp>
        <p:nvSpPr>
          <p:cNvPr id="4" name="Symbol zastępczy numeru slajdu 3">
            <a:extLst>
              <a:ext uri="{FF2B5EF4-FFF2-40B4-BE49-F238E27FC236}">
                <a16:creationId xmlns:a16="http://schemas.microsoft.com/office/drawing/2014/main" id="{C6E9AAFE-C956-6A3B-F5FC-A738EB9A1547}"/>
              </a:ext>
            </a:extLst>
          </p:cNvPr>
          <p:cNvSpPr>
            <a:spLocks noGrp="1"/>
          </p:cNvSpPr>
          <p:nvPr>
            <p:ph type="sldNum" sz="quarter" idx="12"/>
          </p:nvPr>
        </p:nvSpPr>
        <p:spPr/>
        <p:txBody>
          <a:bodyPr/>
          <a:lstStyle/>
          <a:p>
            <a:fld id="{AA3E16F1-604A-46C1-A93A-05CB622EBD1D}" type="slidenum">
              <a:rPr lang="en-AU" noProof="0" smtClean="0"/>
              <a:t>9</a:t>
            </a:fld>
            <a:endParaRPr lang="en-AU" noProof="0" dirty="0"/>
          </a:p>
        </p:txBody>
      </p:sp>
      <p:pic>
        <p:nvPicPr>
          <p:cNvPr id="8" name="Obraz 7">
            <a:extLst>
              <a:ext uri="{FF2B5EF4-FFF2-40B4-BE49-F238E27FC236}">
                <a16:creationId xmlns:a16="http://schemas.microsoft.com/office/drawing/2014/main" id="{C46A776C-3077-8190-B85B-268CDD050F67}"/>
              </a:ext>
            </a:extLst>
          </p:cNvPr>
          <p:cNvPicPr>
            <a:picLocks noChangeAspect="1"/>
          </p:cNvPicPr>
          <p:nvPr/>
        </p:nvPicPr>
        <p:blipFill>
          <a:blip r:embed="rId2"/>
          <a:stretch>
            <a:fillRect/>
          </a:stretch>
        </p:blipFill>
        <p:spPr>
          <a:xfrm>
            <a:off x="1061155" y="-193086"/>
            <a:ext cx="4842933" cy="6434183"/>
          </a:xfrm>
          <a:prstGeom prst="rect">
            <a:avLst/>
          </a:prstGeom>
        </p:spPr>
      </p:pic>
      <p:sp>
        <p:nvSpPr>
          <p:cNvPr id="3" name="Symbol zastępczy stopki 2">
            <a:extLst>
              <a:ext uri="{FF2B5EF4-FFF2-40B4-BE49-F238E27FC236}">
                <a16:creationId xmlns:a16="http://schemas.microsoft.com/office/drawing/2014/main" id="{086AD477-4F6C-8B8E-2197-9742B174243B}"/>
              </a:ext>
            </a:extLst>
          </p:cNvPr>
          <p:cNvSpPr>
            <a:spLocks noGrp="1"/>
          </p:cNvSpPr>
          <p:nvPr>
            <p:ph type="ftr" sz="quarter" idx="11"/>
          </p:nvPr>
        </p:nvSpPr>
        <p:spPr/>
        <p:txBody>
          <a:bodyPr/>
          <a:lstStyle/>
          <a:p>
            <a:r>
              <a:rPr lang="en-AU" noProof="0" dirty="0"/>
              <a:t>Professor Władysław Mielczarski</a:t>
            </a:r>
          </a:p>
        </p:txBody>
      </p:sp>
    </p:spTree>
    <p:extLst>
      <p:ext uri="{BB962C8B-B14F-4D97-AF65-F5344CB8AC3E}">
        <p14:creationId xmlns:p14="http://schemas.microsoft.com/office/powerpoint/2010/main" val="334246286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408</TotalTime>
  <Words>1062</Words>
  <Application>Microsoft Office PowerPoint</Application>
  <PresentationFormat>Panoramiczny</PresentationFormat>
  <Paragraphs>143</Paragraphs>
  <Slides>30</Slides>
  <Notes>0</Notes>
  <HiddenSlides>0</HiddenSlides>
  <MMClips>0</MMClips>
  <ScaleCrop>false</ScaleCrop>
  <HeadingPairs>
    <vt:vector size="8" baseType="variant">
      <vt:variant>
        <vt:lpstr>Używane czcionki</vt:lpstr>
      </vt:variant>
      <vt:variant>
        <vt:i4>5</vt:i4>
      </vt:variant>
      <vt:variant>
        <vt:lpstr>Motyw</vt:lpstr>
      </vt:variant>
      <vt:variant>
        <vt:i4>1</vt:i4>
      </vt:variant>
      <vt:variant>
        <vt:lpstr>Osadzone serwery OLE</vt:lpstr>
      </vt:variant>
      <vt:variant>
        <vt:i4>1</vt:i4>
      </vt:variant>
      <vt:variant>
        <vt:lpstr>Tytuły slajdów</vt:lpstr>
      </vt:variant>
      <vt:variant>
        <vt:i4>30</vt:i4>
      </vt:variant>
    </vt:vector>
  </HeadingPairs>
  <TitlesOfParts>
    <vt:vector size="37" baseType="lpstr">
      <vt:lpstr>Aptos</vt:lpstr>
      <vt:lpstr>Aptos Display</vt:lpstr>
      <vt:lpstr>Arial</vt:lpstr>
      <vt:lpstr>Symbol</vt:lpstr>
      <vt:lpstr>Times New Roman</vt:lpstr>
      <vt:lpstr>Motyw pakietu Office</vt:lpstr>
      <vt:lpstr>iGrafx</vt:lpstr>
      <vt:lpstr>Energy Transformation </vt:lpstr>
      <vt:lpstr>Presentation Plan</vt:lpstr>
      <vt:lpstr>Targets of Energy Transformation</vt:lpstr>
      <vt:lpstr>Energy limited and unlimited units</vt:lpstr>
      <vt:lpstr>Dispatchable power stations</vt:lpstr>
      <vt:lpstr>Annual use of rated power (h)</vt:lpstr>
      <vt:lpstr>Conventional balancing of electricity demand</vt:lpstr>
      <vt:lpstr>Security of Energy Supply</vt:lpstr>
      <vt:lpstr>Power balance must be ensured in every second of power system operation.</vt:lpstr>
      <vt:lpstr>Energy balance must be ensured annually. Renewables are included in energy balance.</vt:lpstr>
      <vt:lpstr>Electric Energy mix in Poland - 2023</vt:lpstr>
      <vt:lpstr>The Polish energy transformation plan</vt:lpstr>
      <vt:lpstr>Conventional balancing of electricity demand</vt:lpstr>
      <vt:lpstr>Power system balance</vt:lpstr>
      <vt:lpstr>Transformation in Power Systems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Verification of energy transformation</vt:lpstr>
      <vt:lpstr>Final conclusions</vt:lpstr>
      <vt:lpstr>Information about the presenter</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Władysław Mielczarski I22</dc:creator>
  <cp:lastModifiedBy>Władysław Mielczarski</cp:lastModifiedBy>
  <cp:revision>15</cp:revision>
  <dcterms:created xsi:type="dcterms:W3CDTF">2025-01-24T10:38:10Z</dcterms:created>
  <dcterms:modified xsi:type="dcterms:W3CDTF">2025-01-27T10:03:46Z</dcterms:modified>
</cp:coreProperties>
</file>